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2" r:id="rId1"/>
  </p:sldMasterIdLst>
  <p:sldIdLst>
    <p:sldId id="289" r:id="rId2"/>
    <p:sldId id="544" r:id="rId3"/>
    <p:sldId id="432" r:id="rId4"/>
    <p:sldId id="437" r:id="rId5"/>
    <p:sldId id="484" r:id="rId6"/>
    <p:sldId id="500" r:id="rId7"/>
    <p:sldId id="442" r:id="rId8"/>
    <p:sldId id="445" r:id="rId9"/>
    <p:sldId id="476" r:id="rId10"/>
    <p:sldId id="507" r:id="rId11"/>
    <p:sldId id="446" r:id="rId12"/>
    <p:sldId id="508" r:id="rId13"/>
    <p:sldId id="509" r:id="rId14"/>
    <p:sldId id="514" r:id="rId15"/>
    <p:sldId id="438" r:id="rId16"/>
    <p:sldId id="478" r:id="rId17"/>
    <p:sldId id="482" r:id="rId18"/>
    <p:sldId id="483" r:id="rId19"/>
    <p:sldId id="439" r:id="rId20"/>
    <p:sldId id="447" r:id="rId21"/>
    <p:sldId id="448" r:id="rId22"/>
    <p:sldId id="449" r:id="rId23"/>
    <p:sldId id="510" r:id="rId24"/>
    <p:sldId id="511" r:id="rId25"/>
    <p:sldId id="512" r:id="rId26"/>
    <p:sldId id="513" r:id="rId27"/>
    <p:sldId id="515" r:id="rId28"/>
    <p:sldId id="516" r:id="rId29"/>
    <p:sldId id="517" r:id="rId30"/>
    <p:sldId id="518" r:id="rId31"/>
    <p:sldId id="433" r:id="rId32"/>
    <p:sldId id="434" r:id="rId33"/>
    <p:sldId id="537" r:id="rId34"/>
    <p:sldId id="545" r:id="rId35"/>
    <p:sldId id="505" r:id="rId36"/>
    <p:sldId id="542" r:id="rId37"/>
    <p:sldId id="506" r:id="rId38"/>
    <p:sldId id="532" r:id="rId39"/>
    <p:sldId id="533" r:id="rId40"/>
    <p:sldId id="548" r:id="rId41"/>
    <p:sldId id="553" r:id="rId42"/>
    <p:sldId id="549" r:id="rId43"/>
    <p:sldId id="555" r:id="rId44"/>
    <p:sldId id="554" r:id="rId45"/>
    <p:sldId id="556" r:id="rId46"/>
    <p:sldId id="551" r:id="rId47"/>
    <p:sldId id="541" r:id="rId48"/>
    <p:sldId id="534" r:id="rId49"/>
    <p:sldId id="543" r:id="rId50"/>
    <p:sldId id="535" r:id="rId51"/>
    <p:sldId id="521" r:id="rId52"/>
    <p:sldId id="522" r:id="rId53"/>
    <p:sldId id="526" r:id="rId54"/>
    <p:sldId id="527" r:id="rId55"/>
    <p:sldId id="528" r:id="rId56"/>
    <p:sldId id="538" r:id="rId57"/>
    <p:sldId id="539" r:id="rId58"/>
    <p:sldId id="557" r:id="rId59"/>
    <p:sldId id="529" r:id="rId60"/>
    <p:sldId id="536" r:id="rId61"/>
    <p:sldId id="530" r:id="rId62"/>
    <p:sldId id="531" r:id="rId63"/>
    <p:sldId id="523" r:id="rId64"/>
    <p:sldId id="524" r:id="rId65"/>
    <p:sldId id="52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 Phillips" initials="BRPHILLIP" lastIdx="1" clrIdx="0">
    <p:extLst>
      <p:ext uri="{19B8F6BF-5375-455C-9EA6-DF929625EA0E}">
        <p15:presenceInfo xmlns:p15="http://schemas.microsoft.com/office/powerpoint/2012/main" userId="Br Phillip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EA6312"/>
    <a:srgbClr val="C59E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264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1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illips, Nate" userId="1a7ed9a7-6979-4999-8e72-44e838efb909" providerId="ADAL" clId="{E3105598-18E5-444A-B630-1137CF6FAD38}"/>
    <pc:docChg chg="undo custSel addSld modSld sldOrd">
      <pc:chgData name="Phillips, Nate" userId="1a7ed9a7-6979-4999-8e72-44e838efb909" providerId="ADAL" clId="{E3105598-18E5-444A-B630-1137CF6FAD38}" dt="2021-10-21T15:05:13.583" v="2006" actId="20577"/>
      <pc:docMkLst>
        <pc:docMk/>
      </pc:docMkLst>
      <pc:sldChg chg="add">
        <pc:chgData name="Phillips, Nate" userId="1a7ed9a7-6979-4999-8e72-44e838efb909" providerId="ADAL" clId="{E3105598-18E5-444A-B630-1137CF6FAD38}" dt="2021-10-21T13:39:41.375" v="0"/>
        <pc:sldMkLst>
          <pc:docMk/>
          <pc:sldMk cId="521863072" sldId="399"/>
        </pc:sldMkLst>
      </pc:sldChg>
      <pc:sldChg chg="addSp delSp modSp new mod setBg modClrScheme modAnim chgLayout">
        <pc:chgData name="Phillips, Nate" userId="1a7ed9a7-6979-4999-8e72-44e838efb909" providerId="ADAL" clId="{E3105598-18E5-444A-B630-1137CF6FAD38}" dt="2021-10-21T14:33:07.438" v="1286" actId="1076"/>
        <pc:sldMkLst>
          <pc:docMk/>
          <pc:sldMk cId="905379823" sldId="400"/>
        </pc:sldMkLst>
        <pc:spChg chg="del mod ord">
          <ac:chgData name="Phillips, Nate" userId="1a7ed9a7-6979-4999-8e72-44e838efb909" providerId="ADAL" clId="{E3105598-18E5-444A-B630-1137CF6FAD38}" dt="2021-10-21T13:39:59.387" v="2" actId="700"/>
          <ac:spMkLst>
            <pc:docMk/>
            <pc:sldMk cId="905379823" sldId="400"/>
            <ac:spMk id="2" creationId="{343E37A9-3A0A-4C18-839A-AE974DD7ACE3}"/>
          </ac:spMkLst>
        </pc:spChg>
        <pc:spChg chg="del mod ord">
          <ac:chgData name="Phillips, Nate" userId="1a7ed9a7-6979-4999-8e72-44e838efb909" providerId="ADAL" clId="{E3105598-18E5-444A-B630-1137CF6FAD38}" dt="2021-10-21T13:39:59.387" v="2" actId="700"/>
          <ac:spMkLst>
            <pc:docMk/>
            <pc:sldMk cId="905379823" sldId="400"/>
            <ac:spMk id="3" creationId="{BADD924B-8F7B-46B1-941F-273BC2DF28F6}"/>
          </ac:spMkLst>
        </pc:spChg>
        <pc:spChg chg="add mod ord">
          <ac:chgData name="Phillips, Nate" userId="1a7ed9a7-6979-4999-8e72-44e838efb909" providerId="ADAL" clId="{E3105598-18E5-444A-B630-1137CF6FAD38}" dt="2021-10-21T14:27:51.116" v="1246" actId="26606"/>
          <ac:spMkLst>
            <pc:docMk/>
            <pc:sldMk cId="905379823" sldId="400"/>
            <ac:spMk id="4" creationId="{9BE25CBA-64B6-4769-AD71-6D30FCF3D8C5}"/>
          </ac:spMkLst>
        </pc:spChg>
        <pc:spChg chg="add mod ord">
          <ac:chgData name="Phillips, Nate" userId="1a7ed9a7-6979-4999-8e72-44e838efb909" providerId="ADAL" clId="{E3105598-18E5-444A-B630-1137CF6FAD38}" dt="2021-10-21T14:29:03.239" v="1253" actId="1076"/>
          <ac:spMkLst>
            <pc:docMk/>
            <pc:sldMk cId="905379823" sldId="400"/>
            <ac:spMk id="5" creationId="{58727281-DB62-40B9-AA07-CC1F16C4A632}"/>
          </ac:spMkLst>
        </pc:spChg>
        <pc:spChg chg="add mod">
          <ac:chgData name="Phillips, Nate" userId="1a7ed9a7-6979-4999-8e72-44e838efb909" providerId="ADAL" clId="{E3105598-18E5-444A-B630-1137CF6FAD38}" dt="2021-10-21T14:33:07.438" v="1286" actId="1076"/>
          <ac:spMkLst>
            <pc:docMk/>
            <pc:sldMk cId="905379823" sldId="400"/>
            <ac:spMk id="8" creationId="{82C6399C-CE4B-491B-B51F-4CB4CA417304}"/>
          </ac:spMkLst>
        </pc:spChg>
        <pc:spChg chg="add del">
          <ac:chgData name="Phillips, Nate" userId="1a7ed9a7-6979-4999-8e72-44e838efb909" providerId="ADAL" clId="{E3105598-18E5-444A-B630-1137CF6FAD38}" dt="2021-10-21T14:27:25.238" v="1238" actId="26606"/>
          <ac:spMkLst>
            <pc:docMk/>
            <pc:sldMk cId="905379823" sldId="400"/>
            <ac:spMk id="12" creationId="{C8A3C342-1D03-412F-8DD3-BF519E8E0AE9}"/>
          </ac:spMkLst>
        </pc:spChg>
        <pc:spChg chg="add del">
          <ac:chgData name="Phillips, Nate" userId="1a7ed9a7-6979-4999-8e72-44e838efb909" providerId="ADAL" clId="{E3105598-18E5-444A-B630-1137CF6FAD38}" dt="2021-10-21T14:27:25.238" v="1238" actId="26606"/>
          <ac:spMkLst>
            <pc:docMk/>
            <pc:sldMk cId="905379823" sldId="400"/>
            <ac:spMk id="14" creationId="{81CC9B02-E087-4350-AEBD-2C3CF001AF01}"/>
          </ac:spMkLst>
        </pc:spChg>
        <pc:spChg chg="add del">
          <ac:chgData name="Phillips, Nate" userId="1a7ed9a7-6979-4999-8e72-44e838efb909" providerId="ADAL" clId="{E3105598-18E5-444A-B630-1137CF6FAD38}" dt="2021-10-21T14:27:51.116" v="1246" actId="26606"/>
          <ac:spMkLst>
            <pc:docMk/>
            <pc:sldMk cId="905379823" sldId="400"/>
            <ac:spMk id="16" creationId="{4554089D-779D-46F6-81CB-EA9C12693944}"/>
          </ac:spMkLst>
        </pc:spChg>
        <pc:picChg chg="add mod modCrop">
          <ac:chgData name="Phillips, Nate" userId="1a7ed9a7-6979-4999-8e72-44e838efb909" providerId="ADAL" clId="{E3105598-18E5-444A-B630-1137CF6FAD38}" dt="2021-10-21T14:27:57.912" v="1248" actId="14100"/>
          <ac:picMkLst>
            <pc:docMk/>
            <pc:sldMk cId="905379823" sldId="400"/>
            <ac:picMk id="7" creationId="{BB225A4A-D5F0-42E4-99B8-B92B8B487E05}"/>
          </ac:picMkLst>
        </pc:picChg>
        <pc:picChg chg="add mod">
          <ac:chgData name="Phillips, Nate" userId="1a7ed9a7-6979-4999-8e72-44e838efb909" providerId="ADAL" clId="{E3105598-18E5-444A-B630-1137CF6FAD38}" dt="2021-10-21T14:29:10.523" v="1256" actId="1076"/>
          <ac:picMkLst>
            <pc:docMk/>
            <pc:sldMk cId="905379823" sldId="400"/>
            <ac:picMk id="1026" creationId="{B0035A52-3975-4180-AC80-DD7027F2840E}"/>
          </ac:picMkLst>
        </pc:picChg>
      </pc:sldChg>
      <pc:sldChg chg="addSp modSp new mod modAnim">
        <pc:chgData name="Phillips, Nate" userId="1a7ed9a7-6979-4999-8e72-44e838efb909" providerId="ADAL" clId="{E3105598-18E5-444A-B630-1137CF6FAD38}" dt="2021-10-21T14:30:49.430" v="1278" actId="1076"/>
        <pc:sldMkLst>
          <pc:docMk/>
          <pc:sldMk cId="1452330622" sldId="401"/>
        </pc:sldMkLst>
        <pc:spChg chg="mod">
          <ac:chgData name="Phillips, Nate" userId="1a7ed9a7-6979-4999-8e72-44e838efb909" providerId="ADAL" clId="{E3105598-18E5-444A-B630-1137CF6FAD38}" dt="2021-10-21T13:42:52.932" v="627" actId="20577"/>
          <ac:spMkLst>
            <pc:docMk/>
            <pc:sldMk cId="1452330622" sldId="401"/>
            <ac:spMk id="2" creationId="{FF3EDB8B-D610-4B1E-92F4-5DE79967D9AE}"/>
          </ac:spMkLst>
        </pc:spChg>
        <pc:spChg chg="mod">
          <ac:chgData name="Phillips, Nate" userId="1a7ed9a7-6979-4999-8e72-44e838efb909" providerId="ADAL" clId="{E3105598-18E5-444A-B630-1137CF6FAD38}" dt="2021-10-21T14:13:36.463" v="1224" actId="20577"/>
          <ac:spMkLst>
            <pc:docMk/>
            <pc:sldMk cId="1452330622" sldId="401"/>
            <ac:spMk id="3" creationId="{406208D9-F4CB-4948-BBCE-BA713B01280B}"/>
          </ac:spMkLst>
        </pc:spChg>
        <pc:spChg chg="add mod">
          <ac:chgData name="Phillips, Nate" userId="1a7ed9a7-6979-4999-8e72-44e838efb909" providerId="ADAL" clId="{E3105598-18E5-444A-B630-1137CF6FAD38}" dt="2021-10-21T14:30:49.430" v="1278" actId="1076"/>
          <ac:spMkLst>
            <pc:docMk/>
            <pc:sldMk cId="1452330622" sldId="401"/>
            <ac:spMk id="4" creationId="{0E499262-3019-4918-B120-9FB99785EBD6}"/>
          </ac:spMkLst>
        </pc:spChg>
      </pc:sldChg>
      <pc:sldChg chg="addSp modSp new mod ord modAnim">
        <pc:chgData name="Phillips, Nate" userId="1a7ed9a7-6979-4999-8e72-44e838efb909" providerId="ADAL" clId="{E3105598-18E5-444A-B630-1137CF6FAD38}" dt="2021-10-21T15:05:13.583" v="2006" actId="20577"/>
        <pc:sldMkLst>
          <pc:docMk/>
          <pc:sldMk cId="880097364" sldId="402"/>
        </pc:sldMkLst>
        <pc:spChg chg="mod">
          <ac:chgData name="Phillips, Nate" userId="1a7ed9a7-6979-4999-8e72-44e838efb909" providerId="ADAL" clId="{E3105598-18E5-444A-B630-1137CF6FAD38}" dt="2021-10-21T14:52:46.164" v="1308" actId="20577"/>
          <ac:spMkLst>
            <pc:docMk/>
            <pc:sldMk cId="880097364" sldId="402"/>
            <ac:spMk id="2" creationId="{F58D5794-F268-4EC0-8246-FF4E6B996130}"/>
          </ac:spMkLst>
        </pc:spChg>
        <pc:spChg chg="mod">
          <ac:chgData name="Phillips, Nate" userId="1a7ed9a7-6979-4999-8e72-44e838efb909" providerId="ADAL" clId="{E3105598-18E5-444A-B630-1137CF6FAD38}" dt="2021-10-21T14:54:27.083" v="1448" actId="1076"/>
          <ac:spMkLst>
            <pc:docMk/>
            <pc:sldMk cId="880097364" sldId="402"/>
            <ac:spMk id="3" creationId="{E58A236F-BDD7-4F85-9EF8-71E2F9FE12B8}"/>
          </ac:spMkLst>
        </pc:spChg>
        <pc:spChg chg="add mod">
          <ac:chgData name="Phillips, Nate" userId="1a7ed9a7-6979-4999-8e72-44e838efb909" providerId="ADAL" clId="{E3105598-18E5-444A-B630-1137CF6FAD38}" dt="2021-10-21T14:53:30.168" v="1423" actId="1076"/>
          <ac:spMkLst>
            <pc:docMk/>
            <pc:sldMk cId="880097364" sldId="402"/>
            <ac:spMk id="4" creationId="{A6C6F306-B78C-4F42-A607-4E3ED4347975}"/>
          </ac:spMkLst>
        </pc:spChg>
        <pc:spChg chg="add mod">
          <ac:chgData name="Phillips, Nate" userId="1a7ed9a7-6979-4999-8e72-44e838efb909" providerId="ADAL" clId="{E3105598-18E5-444A-B630-1137CF6FAD38}" dt="2021-10-21T14:53:41.547" v="1438" actId="1076"/>
          <ac:spMkLst>
            <pc:docMk/>
            <pc:sldMk cId="880097364" sldId="402"/>
            <ac:spMk id="5" creationId="{99632D27-DD52-4F4A-B195-143E7015F345}"/>
          </ac:spMkLst>
        </pc:spChg>
        <pc:spChg chg="add mod">
          <ac:chgData name="Phillips, Nate" userId="1a7ed9a7-6979-4999-8e72-44e838efb909" providerId="ADAL" clId="{E3105598-18E5-444A-B630-1137CF6FAD38}" dt="2021-10-21T14:58:37.549" v="1493" actId="1076"/>
          <ac:spMkLst>
            <pc:docMk/>
            <pc:sldMk cId="880097364" sldId="402"/>
            <ac:spMk id="26" creationId="{2BEA131E-A588-4004-92C0-EAACDEA5026B}"/>
          </ac:spMkLst>
        </pc:spChg>
        <pc:spChg chg="add mod">
          <ac:chgData name="Phillips, Nate" userId="1a7ed9a7-6979-4999-8e72-44e838efb909" providerId="ADAL" clId="{E3105598-18E5-444A-B630-1137CF6FAD38}" dt="2021-10-21T15:04:53.710" v="1993" actId="1036"/>
          <ac:spMkLst>
            <pc:docMk/>
            <pc:sldMk cId="880097364" sldId="402"/>
            <ac:spMk id="27" creationId="{6FFD93D9-B262-4827-AADC-B2EC5E5B652A}"/>
          </ac:spMkLst>
        </pc:spChg>
        <pc:spChg chg="add mod">
          <ac:chgData name="Phillips, Nate" userId="1a7ed9a7-6979-4999-8e72-44e838efb909" providerId="ADAL" clId="{E3105598-18E5-444A-B630-1137CF6FAD38}" dt="2021-10-21T15:04:53.710" v="1993" actId="1036"/>
          <ac:spMkLst>
            <pc:docMk/>
            <pc:sldMk cId="880097364" sldId="402"/>
            <ac:spMk id="28" creationId="{FCA1008F-DE3D-491F-BD9F-BB9E36C7874A}"/>
          </ac:spMkLst>
        </pc:spChg>
        <pc:spChg chg="add mod">
          <ac:chgData name="Phillips, Nate" userId="1a7ed9a7-6979-4999-8e72-44e838efb909" providerId="ADAL" clId="{E3105598-18E5-444A-B630-1137CF6FAD38}" dt="2021-10-21T15:00:19.793" v="1571" actId="1076"/>
          <ac:spMkLst>
            <pc:docMk/>
            <pc:sldMk cId="880097364" sldId="402"/>
            <ac:spMk id="29" creationId="{C7443807-D41D-4C24-81D7-CF005E4B5D6C}"/>
          </ac:spMkLst>
        </pc:spChg>
        <pc:spChg chg="add mod">
          <ac:chgData name="Phillips, Nate" userId="1a7ed9a7-6979-4999-8e72-44e838efb909" providerId="ADAL" clId="{E3105598-18E5-444A-B630-1137CF6FAD38}" dt="2021-10-21T15:04:53.710" v="1993" actId="1036"/>
          <ac:spMkLst>
            <pc:docMk/>
            <pc:sldMk cId="880097364" sldId="402"/>
            <ac:spMk id="30" creationId="{F49B8827-A800-44B4-858C-994BD9D7DC43}"/>
          </ac:spMkLst>
        </pc:spChg>
        <pc:spChg chg="add mod">
          <ac:chgData name="Phillips, Nate" userId="1a7ed9a7-6979-4999-8e72-44e838efb909" providerId="ADAL" clId="{E3105598-18E5-444A-B630-1137CF6FAD38}" dt="2021-10-21T15:04:53.710" v="1993" actId="1036"/>
          <ac:spMkLst>
            <pc:docMk/>
            <pc:sldMk cId="880097364" sldId="402"/>
            <ac:spMk id="31" creationId="{F1FEFE61-6F7F-43A9-B4AB-23E3DA7A22C0}"/>
          </ac:spMkLst>
        </pc:spChg>
        <pc:spChg chg="add mod">
          <ac:chgData name="Phillips, Nate" userId="1a7ed9a7-6979-4999-8e72-44e838efb909" providerId="ADAL" clId="{E3105598-18E5-444A-B630-1137CF6FAD38}" dt="2021-10-21T15:05:13.583" v="2006" actId="20577"/>
          <ac:spMkLst>
            <pc:docMk/>
            <pc:sldMk cId="880097364" sldId="402"/>
            <ac:spMk id="32" creationId="{44A51DF8-12A4-40C8-B5F4-D4EA4C0940CC}"/>
          </ac:spMkLst>
        </pc:spChg>
        <pc:cxnChg chg="add mod">
          <ac:chgData name="Phillips, Nate" userId="1a7ed9a7-6979-4999-8e72-44e838efb909" providerId="ADAL" clId="{E3105598-18E5-444A-B630-1137CF6FAD38}" dt="2021-10-21T14:57:52.129" v="1482" actId="14100"/>
          <ac:cxnSpMkLst>
            <pc:docMk/>
            <pc:sldMk cId="880097364" sldId="402"/>
            <ac:cxnSpMk id="7" creationId="{67F7DF7C-F84B-4614-86BB-77937A9B7282}"/>
          </ac:cxnSpMkLst>
        </pc:cxnChg>
        <pc:cxnChg chg="add mod">
          <ac:chgData name="Phillips, Nate" userId="1a7ed9a7-6979-4999-8e72-44e838efb909" providerId="ADAL" clId="{E3105598-18E5-444A-B630-1137CF6FAD38}" dt="2021-10-21T14:57:55.244" v="1483" actId="14100"/>
          <ac:cxnSpMkLst>
            <pc:docMk/>
            <pc:sldMk cId="880097364" sldId="402"/>
            <ac:cxnSpMk id="8" creationId="{228036B5-091B-46D2-9BB6-0FF441A0C940}"/>
          </ac:cxnSpMkLst>
        </pc:cxnChg>
        <pc:cxnChg chg="add mod">
          <ac:chgData name="Phillips, Nate" userId="1a7ed9a7-6979-4999-8e72-44e838efb909" providerId="ADAL" clId="{E3105598-18E5-444A-B630-1137CF6FAD38}" dt="2021-10-21T14:54:14.242" v="1446" actId="1076"/>
          <ac:cxnSpMkLst>
            <pc:docMk/>
            <pc:sldMk cId="880097364" sldId="402"/>
            <ac:cxnSpMk id="9" creationId="{FFC2EF7A-1DB2-4B37-BFEB-37A2AC30D4F0}"/>
          </ac:cxnSpMkLst>
        </pc:cxnChg>
        <pc:cxnChg chg="add mod">
          <ac:chgData name="Phillips, Nate" userId="1a7ed9a7-6979-4999-8e72-44e838efb909" providerId="ADAL" clId="{E3105598-18E5-444A-B630-1137CF6FAD38}" dt="2021-10-21T14:55:00.064" v="1454" actId="1076"/>
          <ac:cxnSpMkLst>
            <pc:docMk/>
            <pc:sldMk cId="880097364" sldId="402"/>
            <ac:cxnSpMk id="10" creationId="{6A2920C6-DA43-4B22-ACCE-CF79D7653B18}"/>
          </ac:cxnSpMkLst>
        </pc:cxnChg>
        <pc:cxnChg chg="add mod">
          <ac:chgData name="Phillips, Nate" userId="1a7ed9a7-6979-4999-8e72-44e838efb909" providerId="ADAL" clId="{E3105598-18E5-444A-B630-1137CF6FAD38}" dt="2021-10-21T14:57:57.906" v="1484" actId="14100"/>
          <ac:cxnSpMkLst>
            <pc:docMk/>
            <pc:sldMk cId="880097364" sldId="402"/>
            <ac:cxnSpMk id="12" creationId="{16F690BB-0A41-40FB-BCBD-C6B1A04175E8}"/>
          </ac:cxnSpMkLst>
        </pc:cxnChg>
        <pc:cxnChg chg="add mod">
          <ac:chgData name="Phillips, Nate" userId="1a7ed9a7-6979-4999-8e72-44e838efb909" providerId="ADAL" clId="{E3105598-18E5-444A-B630-1137CF6FAD38}" dt="2021-10-21T14:55:17.283" v="1462" actId="14100"/>
          <ac:cxnSpMkLst>
            <pc:docMk/>
            <pc:sldMk cId="880097364" sldId="402"/>
            <ac:cxnSpMk id="15" creationId="{0F15F857-1682-4CEB-8C9E-D2CAC9F2A237}"/>
          </ac:cxnSpMkLst>
        </pc:cxnChg>
        <pc:cxnChg chg="add mod">
          <ac:chgData name="Phillips, Nate" userId="1a7ed9a7-6979-4999-8e72-44e838efb909" providerId="ADAL" clId="{E3105598-18E5-444A-B630-1137CF6FAD38}" dt="2021-10-21T14:56:45.064" v="1470" actId="14100"/>
          <ac:cxnSpMkLst>
            <pc:docMk/>
            <pc:sldMk cId="880097364" sldId="402"/>
            <ac:cxnSpMk id="17" creationId="{6630ACEC-047D-43E2-A807-090841C5445B}"/>
          </ac:cxnSpMkLst>
        </pc:cxnChg>
        <pc:cxnChg chg="add mod">
          <ac:chgData name="Phillips, Nate" userId="1a7ed9a7-6979-4999-8e72-44e838efb909" providerId="ADAL" clId="{E3105598-18E5-444A-B630-1137CF6FAD38}" dt="2021-10-21T14:56:51.965" v="1473" actId="14100"/>
          <ac:cxnSpMkLst>
            <pc:docMk/>
            <pc:sldMk cId="880097364" sldId="402"/>
            <ac:cxnSpMk id="19" creationId="{8221C2EF-BC9A-4CFB-B943-B9B0C0D16749}"/>
          </ac:cxnSpMkLst>
        </pc:cxnChg>
        <pc:cxnChg chg="add mod">
          <ac:chgData name="Phillips, Nate" userId="1a7ed9a7-6979-4999-8e72-44e838efb909" providerId="ADAL" clId="{E3105598-18E5-444A-B630-1137CF6FAD38}" dt="2021-10-21T14:56:58.655" v="1476" actId="14100"/>
          <ac:cxnSpMkLst>
            <pc:docMk/>
            <pc:sldMk cId="880097364" sldId="402"/>
            <ac:cxnSpMk id="21" creationId="{5C819838-F6FE-44DE-BBBD-525F3F3E9012}"/>
          </ac:cxnSpMkLst>
        </pc:cxnChg>
      </pc:sldChg>
    </pc:docChg>
  </pc:docChgLst>
  <pc:docChgLst>
    <pc:chgData name="Phillips, Nate" userId="1a7ed9a7-6979-4999-8e72-44e838efb909" providerId="ADAL" clId="{4C024BA3-65CF-4170-A2EC-3AC558832073}"/>
    <pc:docChg chg="undo custSel addSld delSld modSld sldOrd">
      <pc:chgData name="Phillips, Nate" userId="1a7ed9a7-6979-4999-8e72-44e838efb909" providerId="ADAL" clId="{4C024BA3-65CF-4170-A2EC-3AC558832073}" dt="2021-11-04T18:04:43.563" v="3035"/>
      <pc:docMkLst>
        <pc:docMk/>
      </pc:docMkLst>
      <pc:sldChg chg="addSp delSp modSp mod modAnim modShow">
        <pc:chgData name="Phillips, Nate" userId="1a7ed9a7-6979-4999-8e72-44e838efb909" providerId="ADAL" clId="{4C024BA3-65CF-4170-A2EC-3AC558832073}" dt="2021-11-04T16:08:51.351" v="2753"/>
        <pc:sldMkLst>
          <pc:docMk/>
          <pc:sldMk cId="3444012342" sldId="433"/>
        </pc:sldMkLst>
        <pc:spChg chg="mod">
          <ac:chgData name="Phillips, Nate" userId="1a7ed9a7-6979-4999-8e72-44e838efb909" providerId="ADAL" clId="{4C024BA3-65CF-4170-A2EC-3AC558832073}" dt="2021-11-04T15:54:27.992" v="1080" actId="20577"/>
          <ac:spMkLst>
            <pc:docMk/>
            <pc:sldMk cId="3444012342" sldId="433"/>
            <ac:spMk id="2" creationId="{6D67D1F7-98BC-4C28-AB6E-AEE6E1285436}"/>
          </ac:spMkLst>
        </pc:spChg>
        <pc:spChg chg="del mod">
          <ac:chgData name="Phillips, Nate" userId="1a7ed9a7-6979-4999-8e72-44e838efb909" providerId="ADAL" clId="{4C024BA3-65CF-4170-A2EC-3AC558832073}" dt="2021-11-04T15:55:09.245" v="1140" actId="478"/>
          <ac:spMkLst>
            <pc:docMk/>
            <pc:sldMk cId="3444012342" sldId="433"/>
            <ac:spMk id="3" creationId="{EE194706-21E1-4987-97CB-AA9116E20CDA}"/>
          </ac:spMkLst>
        </pc:spChg>
        <pc:spChg chg="add mod">
          <ac:chgData name="Phillips, Nate" userId="1a7ed9a7-6979-4999-8e72-44e838efb909" providerId="ADAL" clId="{4C024BA3-65CF-4170-A2EC-3AC558832073}" dt="2021-11-04T16:03:28.893" v="2534" actId="14100"/>
          <ac:spMkLst>
            <pc:docMk/>
            <pc:sldMk cId="3444012342" sldId="433"/>
            <ac:spMk id="5" creationId="{9B551651-51C2-4C11-B513-D98BDB2FDB06}"/>
          </ac:spMkLst>
        </pc:spChg>
        <pc:spChg chg="add mod">
          <ac:chgData name="Phillips, Nate" userId="1a7ed9a7-6979-4999-8e72-44e838efb909" providerId="ADAL" clId="{4C024BA3-65CF-4170-A2EC-3AC558832073}" dt="2021-11-04T16:08:51.351" v="2753"/>
          <ac:spMkLst>
            <pc:docMk/>
            <pc:sldMk cId="3444012342" sldId="433"/>
            <ac:spMk id="7" creationId="{0218E79E-5AE8-4505-8807-7CD220C98141}"/>
          </ac:spMkLst>
        </pc:spChg>
        <pc:picChg chg="add mod">
          <ac:chgData name="Phillips, Nate" userId="1a7ed9a7-6979-4999-8e72-44e838efb909" providerId="ADAL" clId="{4C024BA3-65CF-4170-A2EC-3AC558832073}" dt="2021-11-04T16:02:57.227" v="2529" actId="1076"/>
          <ac:picMkLst>
            <pc:docMk/>
            <pc:sldMk cId="3444012342" sldId="433"/>
            <ac:picMk id="1026" creationId="{0BBEBEE8-F847-4444-AFF1-51E77142C4DF}"/>
          </ac:picMkLst>
        </pc:picChg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1764833190" sldId="434"/>
        </pc:sldMkLst>
      </pc:sldChg>
      <pc:sldChg chg="del mod modShow">
        <pc:chgData name="Phillips, Nate" userId="1a7ed9a7-6979-4999-8e72-44e838efb909" providerId="ADAL" clId="{4C024BA3-65CF-4170-A2EC-3AC558832073}" dt="2021-11-04T16:04:08.436" v="2581" actId="47"/>
        <pc:sldMkLst>
          <pc:docMk/>
          <pc:sldMk cId="246095230" sldId="435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2542014603" sldId="437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268106744" sldId="439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785418323" sldId="440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955149433" sldId="441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884807829" sldId="442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3676250908" sldId="443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2127682786" sldId="444"/>
        </pc:sldMkLst>
      </pc:sldChg>
      <pc:sldChg chg="mod modShow">
        <pc:chgData name="Phillips, Nate" userId="1a7ed9a7-6979-4999-8e72-44e838efb909" providerId="ADAL" clId="{4C024BA3-65CF-4170-A2EC-3AC558832073}" dt="2021-11-04T13:54:44.349" v="1" actId="729"/>
        <pc:sldMkLst>
          <pc:docMk/>
          <pc:sldMk cId="1423757050" sldId="445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1535993507" sldId="446"/>
        </pc:sldMkLst>
      </pc:sldChg>
      <pc:sldChg chg="mod modShow">
        <pc:chgData name="Phillips, Nate" userId="1a7ed9a7-6979-4999-8e72-44e838efb909" providerId="ADAL" clId="{4C024BA3-65CF-4170-A2EC-3AC558832073}" dt="2021-11-04T13:54:32.486" v="0" actId="729"/>
        <pc:sldMkLst>
          <pc:docMk/>
          <pc:sldMk cId="956833270" sldId="447"/>
        </pc:sldMkLst>
      </pc:sldChg>
      <pc:sldChg chg="modSp mod">
        <pc:chgData name="Phillips, Nate" userId="1a7ed9a7-6979-4999-8e72-44e838efb909" providerId="ADAL" clId="{4C024BA3-65CF-4170-A2EC-3AC558832073}" dt="2021-11-04T13:54:58.221" v="28" actId="20577"/>
        <pc:sldMkLst>
          <pc:docMk/>
          <pc:sldMk cId="3093992112" sldId="448"/>
        </pc:sldMkLst>
        <pc:spChg chg="mod">
          <ac:chgData name="Phillips, Nate" userId="1a7ed9a7-6979-4999-8e72-44e838efb909" providerId="ADAL" clId="{4C024BA3-65CF-4170-A2EC-3AC558832073}" dt="2021-11-04T13:54:58.221" v="28" actId="20577"/>
          <ac:spMkLst>
            <pc:docMk/>
            <pc:sldMk cId="3093992112" sldId="448"/>
            <ac:spMk id="2" creationId="{846F3AFB-D260-464E-BBC2-2EB05C5BDB74}"/>
          </ac:spMkLst>
        </pc:spChg>
      </pc:sldChg>
      <pc:sldChg chg="addSp modSp new mod modAnim">
        <pc:chgData name="Phillips, Nate" userId="1a7ed9a7-6979-4999-8e72-44e838efb909" providerId="ADAL" clId="{4C024BA3-65CF-4170-A2EC-3AC558832073}" dt="2021-11-04T16:04:51.333" v="2586"/>
        <pc:sldMkLst>
          <pc:docMk/>
          <pc:sldMk cId="3450631502" sldId="449"/>
        </pc:sldMkLst>
        <pc:spChg chg="mod">
          <ac:chgData name="Phillips, Nate" userId="1a7ed9a7-6979-4999-8e72-44e838efb909" providerId="ADAL" clId="{4C024BA3-65CF-4170-A2EC-3AC558832073}" dt="2021-11-04T14:54:52.938" v="33" actId="20577"/>
          <ac:spMkLst>
            <pc:docMk/>
            <pc:sldMk cId="3450631502" sldId="449"/>
            <ac:spMk id="2" creationId="{CCD63A82-282E-4127-9CBE-24C2474CB1B9}"/>
          </ac:spMkLst>
        </pc:spChg>
        <pc:spChg chg="mod">
          <ac:chgData name="Phillips, Nate" userId="1a7ed9a7-6979-4999-8e72-44e838efb909" providerId="ADAL" clId="{4C024BA3-65CF-4170-A2EC-3AC558832073}" dt="2021-11-04T15:02:49.783" v="643" actId="179"/>
          <ac:spMkLst>
            <pc:docMk/>
            <pc:sldMk cId="3450631502" sldId="449"/>
            <ac:spMk id="3" creationId="{8C10D84F-423A-44B9-8B87-19E49E2DC974}"/>
          </ac:spMkLst>
        </pc:spChg>
        <pc:spChg chg="add mod">
          <ac:chgData name="Phillips, Nate" userId="1a7ed9a7-6979-4999-8e72-44e838efb909" providerId="ADAL" clId="{4C024BA3-65CF-4170-A2EC-3AC558832073}" dt="2021-11-04T15:27:44.059" v="1034" actId="2711"/>
          <ac:spMkLst>
            <pc:docMk/>
            <pc:sldMk cId="3450631502" sldId="449"/>
            <ac:spMk id="4" creationId="{F9ED4299-E1A8-43D0-8B14-8A10A325E7FC}"/>
          </ac:spMkLst>
        </pc:spChg>
        <pc:spChg chg="add mod">
          <ac:chgData name="Phillips, Nate" userId="1a7ed9a7-6979-4999-8e72-44e838efb909" providerId="ADAL" clId="{4C024BA3-65CF-4170-A2EC-3AC558832073}" dt="2021-11-04T15:23:08.559" v="979" actId="1076"/>
          <ac:spMkLst>
            <pc:docMk/>
            <pc:sldMk cId="3450631502" sldId="449"/>
            <ac:spMk id="5" creationId="{59FAABE1-D4AB-42F2-84D4-170C5AC29215}"/>
          </ac:spMkLst>
        </pc:spChg>
      </pc:sldChg>
      <pc:sldChg chg="modSp new mod modShow">
        <pc:chgData name="Phillips, Nate" userId="1a7ed9a7-6979-4999-8e72-44e838efb909" providerId="ADAL" clId="{4C024BA3-65CF-4170-A2EC-3AC558832073}" dt="2021-11-04T15:50:19.674" v="1035" actId="729"/>
        <pc:sldMkLst>
          <pc:docMk/>
          <pc:sldMk cId="1060488710" sldId="450"/>
        </pc:sldMkLst>
        <pc:spChg chg="mod">
          <ac:chgData name="Phillips, Nate" userId="1a7ed9a7-6979-4999-8e72-44e838efb909" providerId="ADAL" clId="{4C024BA3-65CF-4170-A2EC-3AC558832073}" dt="2021-11-04T15:05:44.672" v="859" actId="20577"/>
          <ac:spMkLst>
            <pc:docMk/>
            <pc:sldMk cId="1060488710" sldId="450"/>
            <ac:spMk id="2" creationId="{851BB26C-24A6-418C-AEFE-D224D10C708B}"/>
          </ac:spMkLst>
        </pc:spChg>
        <pc:spChg chg="mod">
          <ac:chgData name="Phillips, Nate" userId="1a7ed9a7-6979-4999-8e72-44e838efb909" providerId="ADAL" clId="{4C024BA3-65CF-4170-A2EC-3AC558832073}" dt="2021-11-04T15:07:01.366" v="957" actId="20577"/>
          <ac:spMkLst>
            <pc:docMk/>
            <pc:sldMk cId="1060488710" sldId="450"/>
            <ac:spMk id="3" creationId="{689573FA-A4CA-436C-B266-1DAA674B2E8D}"/>
          </ac:spMkLst>
        </pc:spChg>
      </pc:sldChg>
      <pc:sldChg chg="addSp delSp modSp add mod modAnim">
        <pc:chgData name="Phillips, Nate" userId="1a7ed9a7-6979-4999-8e72-44e838efb909" providerId="ADAL" clId="{4C024BA3-65CF-4170-A2EC-3AC558832073}" dt="2021-11-04T16:08:59.246" v="2754"/>
        <pc:sldMkLst>
          <pc:docMk/>
          <pc:sldMk cId="2534827661" sldId="451"/>
        </pc:sldMkLst>
        <pc:spChg chg="mod">
          <ac:chgData name="Phillips, Nate" userId="1a7ed9a7-6979-4999-8e72-44e838efb909" providerId="ADAL" clId="{4C024BA3-65CF-4170-A2EC-3AC558832073}" dt="2021-11-04T16:03:54.989" v="2580" actId="313"/>
          <ac:spMkLst>
            <pc:docMk/>
            <pc:sldMk cId="2534827661" sldId="451"/>
            <ac:spMk id="5" creationId="{9B551651-51C2-4C11-B513-D98BDB2FDB06}"/>
          </ac:spMkLst>
        </pc:spChg>
        <pc:spChg chg="add mod">
          <ac:chgData name="Phillips, Nate" userId="1a7ed9a7-6979-4999-8e72-44e838efb909" providerId="ADAL" clId="{4C024BA3-65CF-4170-A2EC-3AC558832073}" dt="2021-11-04T16:08:59.246" v="2754"/>
          <ac:spMkLst>
            <pc:docMk/>
            <pc:sldMk cId="2534827661" sldId="451"/>
            <ac:spMk id="6" creationId="{717F7B76-42C3-4059-ACE2-A807923C6501}"/>
          </ac:spMkLst>
        </pc:spChg>
        <pc:picChg chg="del">
          <ac:chgData name="Phillips, Nate" userId="1a7ed9a7-6979-4999-8e72-44e838efb909" providerId="ADAL" clId="{4C024BA3-65CF-4170-A2EC-3AC558832073}" dt="2021-11-04T15:58:07.198" v="1723" actId="478"/>
          <ac:picMkLst>
            <pc:docMk/>
            <pc:sldMk cId="2534827661" sldId="451"/>
            <ac:picMk id="1026" creationId="{0BBEBEE8-F847-4444-AFF1-51E77142C4DF}"/>
          </ac:picMkLst>
        </pc:picChg>
        <pc:picChg chg="add mod">
          <ac:chgData name="Phillips, Nate" userId="1a7ed9a7-6979-4999-8e72-44e838efb909" providerId="ADAL" clId="{4C024BA3-65CF-4170-A2EC-3AC558832073}" dt="2021-11-04T15:58:19.013" v="1726" actId="1076"/>
          <ac:picMkLst>
            <pc:docMk/>
            <pc:sldMk cId="2534827661" sldId="451"/>
            <ac:picMk id="2050" creationId="{E36ACF97-9242-408E-B45E-97A3A0877CDE}"/>
          </ac:picMkLst>
        </pc:picChg>
      </pc:sldChg>
      <pc:sldChg chg="addSp delSp modSp add mod modAnim">
        <pc:chgData name="Phillips, Nate" userId="1a7ed9a7-6979-4999-8e72-44e838efb909" providerId="ADAL" clId="{4C024BA3-65CF-4170-A2EC-3AC558832073}" dt="2021-11-04T16:09:00.254" v="2755"/>
        <pc:sldMkLst>
          <pc:docMk/>
          <pc:sldMk cId="1976188150" sldId="452"/>
        </pc:sldMkLst>
        <pc:spChg chg="mod">
          <ac:chgData name="Phillips, Nate" userId="1a7ed9a7-6979-4999-8e72-44e838efb909" providerId="ADAL" clId="{4C024BA3-65CF-4170-A2EC-3AC558832073}" dt="2021-11-04T16:07:35.459" v="2751" actId="20577"/>
          <ac:spMkLst>
            <pc:docMk/>
            <pc:sldMk cId="1976188150" sldId="452"/>
            <ac:spMk id="5" creationId="{9B551651-51C2-4C11-B513-D98BDB2FDB06}"/>
          </ac:spMkLst>
        </pc:spChg>
        <pc:spChg chg="add mod">
          <ac:chgData name="Phillips, Nate" userId="1a7ed9a7-6979-4999-8e72-44e838efb909" providerId="ADAL" clId="{4C024BA3-65CF-4170-A2EC-3AC558832073}" dt="2021-11-04T16:09:00.254" v="2755"/>
          <ac:spMkLst>
            <pc:docMk/>
            <pc:sldMk cId="1976188150" sldId="452"/>
            <ac:spMk id="6" creationId="{27DCD66F-43B4-4046-9E49-100638A25803}"/>
          </ac:spMkLst>
        </pc:spChg>
        <pc:picChg chg="del">
          <ac:chgData name="Phillips, Nate" userId="1a7ed9a7-6979-4999-8e72-44e838efb909" providerId="ADAL" clId="{4C024BA3-65CF-4170-A2EC-3AC558832073}" dt="2021-11-04T16:01:39.119" v="2434" actId="478"/>
          <ac:picMkLst>
            <pc:docMk/>
            <pc:sldMk cId="1976188150" sldId="452"/>
            <ac:picMk id="2050" creationId="{E36ACF97-9242-408E-B45E-97A3A0877CDE}"/>
          </ac:picMkLst>
        </pc:picChg>
        <pc:picChg chg="add mod">
          <ac:chgData name="Phillips, Nate" userId="1a7ed9a7-6979-4999-8e72-44e838efb909" providerId="ADAL" clId="{4C024BA3-65CF-4170-A2EC-3AC558832073}" dt="2021-11-04T16:01:57.457" v="2437" actId="1076"/>
          <ac:picMkLst>
            <pc:docMk/>
            <pc:sldMk cId="1976188150" sldId="452"/>
            <ac:picMk id="3074" creationId="{802DD517-2934-4772-A9AF-96DAD7D64CC3}"/>
          </ac:picMkLst>
        </pc:picChg>
      </pc:sldChg>
      <pc:sldChg chg="addSp delSp modSp new mod modAnim">
        <pc:chgData name="Phillips, Nate" userId="1a7ed9a7-6979-4999-8e72-44e838efb909" providerId="ADAL" clId="{4C024BA3-65CF-4170-A2EC-3AC558832073}" dt="2021-11-04T18:03:09.225" v="2997"/>
        <pc:sldMkLst>
          <pc:docMk/>
          <pc:sldMk cId="2820979623" sldId="453"/>
        </pc:sldMkLst>
        <pc:spChg chg="del mod">
          <ac:chgData name="Phillips, Nate" userId="1a7ed9a7-6979-4999-8e72-44e838efb909" providerId="ADAL" clId="{4C024BA3-65CF-4170-A2EC-3AC558832073}" dt="2021-11-04T17:54:46.335" v="2763" actId="478"/>
          <ac:spMkLst>
            <pc:docMk/>
            <pc:sldMk cId="2820979623" sldId="453"/>
            <ac:spMk id="2" creationId="{A972EF03-3FC3-4FC9-A297-E993A27C6869}"/>
          </ac:spMkLst>
        </pc:spChg>
        <pc:spChg chg="mod">
          <ac:chgData name="Phillips, Nate" userId="1a7ed9a7-6979-4999-8e72-44e838efb909" providerId="ADAL" clId="{4C024BA3-65CF-4170-A2EC-3AC558832073}" dt="2021-11-04T17:55:07.446" v="2795" actId="20577"/>
          <ac:spMkLst>
            <pc:docMk/>
            <pc:sldMk cId="2820979623" sldId="453"/>
            <ac:spMk id="3" creationId="{0F694E2F-E5D8-4F67-BA6A-01E262CC1F51}"/>
          </ac:spMkLst>
        </pc:spChg>
        <pc:spChg chg="add mod">
          <ac:chgData name="Phillips, Nate" userId="1a7ed9a7-6979-4999-8e72-44e838efb909" providerId="ADAL" clId="{4C024BA3-65CF-4170-A2EC-3AC558832073}" dt="2021-11-04T17:26:18.926" v="2761" actId="20577"/>
          <ac:spMkLst>
            <pc:docMk/>
            <pc:sldMk cId="2820979623" sldId="453"/>
            <ac:spMk id="4" creationId="{5144E08B-DA5F-486F-801C-90C473F8F671}"/>
          </ac:spMkLst>
        </pc:spChg>
        <pc:spChg chg="add del mod">
          <ac:chgData name="Phillips, Nate" userId="1a7ed9a7-6979-4999-8e72-44e838efb909" providerId="ADAL" clId="{4C024BA3-65CF-4170-A2EC-3AC558832073}" dt="2021-11-04T17:54:48.028" v="2764" actId="478"/>
          <ac:spMkLst>
            <pc:docMk/>
            <pc:sldMk cId="2820979623" sldId="453"/>
            <ac:spMk id="6" creationId="{5B754F92-1D30-4776-8069-020F93E959F1}"/>
          </ac:spMkLst>
        </pc:spChg>
        <pc:spChg chg="add mod">
          <ac:chgData name="Phillips, Nate" userId="1a7ed9a7-6979-4999-8e72-44e838efb909" providerId="ADAL" clId="{4C024BA3-65CF-4170-A2EC-3AC558832073}" dt="2021-11-04T18:03:02.638" v="2996" actId="1076"/>
          <ac:spMkLst>
            <pc:docMk/>
            <pc:sldMk cId="2820979623" sldId="453"/>
            <ac:spMk id="13" creationId="{6201C784-FAD4-4D66-931A-A74E0C68F277}"/>
          </ac:spMkLst>
        </pc:spChg>
        <pc:cxnChg chg="add del">
          <ac:chgData name="Phillips, Nate" userId="1a7ed9a7-6979-4999-8e72-44e838efb909" providerId="ADAL" clId="{4C024BA3-65CF-4170-A2EC-3AC558832073}" dt="2021-11-04T18:02:24.358" v="2968" actId="11529"/>
          <ac:cxnSpMkLst>
            <pc:docMk/>
            <pc:sldMk cId="2820979623" sldId="453"/>
            <ac:cxnSpMk id="8" creationId="{E592B9AB-BBE7-4033-B93D-BF8243A06837}"/>
          </ac:cxnSpMkLst>
        </pc:cxnChg>
        <pc:cxnChg chg="add mod">
          <ac:chgData name="Phillips, Nate" userId="1a7ed9a7-6979-4999-8e72-44e838efb909" providerId="ADAL" clId="{4C024BA3-65CF-4170-A2EC-3AC558832073}" dt="2021-11-04T18:02:46.615" v="2973" actId="208"/>
          <ac:cxnSpMkLst>
            <pc:docMk/>
            <pc:sldMk cId="2820979623" sldId="453"/>
            <ac:cxnSpMk id="10" creationId="{1D5AD04B-CA28-4AE0-AC56-9C4694C5CBE3}"/>
          </ac:cxnSpMkLst>
        </pc:cxnChg>
      </pc:sldChg>
      <pc:sldChg chg="modSp add mod">
        <pc:chgData name="Phillips, Nate" userId="1a7ed9a7-6979-4999-8e72-44e838efb909" providerId="ADAL" clId="{4C024BA3-65CF-4170-A2EC-3AC558832073}" dt="2021-11-04T17:56:13.195" v="2830" actId="1076"/>
        <pc:sldMkLst>
          <pc:docMk/>
          <pc:sldMk cId="2970932639" sldId="454"/>
        </pc:sldMkLst>
        <pc:spChg chg="mod">
          <ac:chgData name="Phillips, Nate" userId="1a7ed9a7-6979-4999-8e72-44e838efb909" providerId="ADAL" clId="{4C024BA3-65CF-4170-A2EC-3AC558832073}" dt="2021-11-04T17:55:43.668" v="2821" actId="20577"/>
          <ac:spMkLst>
            <pc:docMk/>
            <pc:sldMk cId="2970932639" sldId="454"/>
            <ac:spMk id="3" creationId="{0F694E2F-E5D8-4F67-BA6A-01E262CC1F51}"/>
          </ac:spMkLst>
        </pc:spChg>
        <pc:spChg chg="mod">
          <ac:chgData name="Phillips, Nate" userId="1a7ed9a7-6979-4999-8e72-44e838efb909" providerId="ADAL" clId="{4C024BA3-65CF-4170-A2EC-3AC558832073}" dt="2021-11-04T17:56:13.195" v="2830" actId="1076"/>
          <ac:spMkLst>
            <pc:docMk/>
            <pc:sldMk cId="2970932639" sldId="454"/>
            <ac:spMk id="4" creationId="{5144E08B-DA5F-486F-801C-90C473F8F671}"/>
          </ac:spMkLst>
        </pc:spChg>
      </pc:sldChg>
      <pc:sldChg chg="add del">
        <pc:chgData name="Phillips, Nate" userId="1a7ed9a7-6979-4999-8e72-44e838efb909" providerId="ADAL" clId="{4C024BA3-65CF-4170-A2EC-3AC558832073}" dt="2021-11-04T17:55:49.679" v="2823"/>
        <pc:sldMkLst>
          <pc:docMk/>
          <pc:sldMk cId="1059093398" sldId="455"/>
        </pc:sldMkLst>
      </pc:sldChg>
      <pc:sldChg chg="addSp modSp add mod ord">
        <pc:chgData name="Phillips, Nate" userId="1a7ed9a7-6979-4999-8e72-44e838efb909" providerId="ADAL" clId="{4C024BA3-65CF-4170-A2EC-3AC558832073}" dt="2021-11-04T18:00:44.543" v="2965" actId="1076"/>
        <pc:sldMkLst>
          <pc:docMk/>
          <pc:sldMk cId="1956475139" sldId="455"/>
        </pc:sldMkLst>
        <pc:spChg chg="mod">
          <ac:chgData name="Phillips, Nate" userId="1a7ed9a7-6979-4999-8e72-44e838efb909" providerId="ADAL" clId="{4C024BA3-65CF-4170-A2EC-3AC558832073}" dt="2021-11-04T17:59:07.796" v="2920" actId="20577"/>
          <ac:spMkLst>
            <pc:docMk/>
            <pc:sldMk cId="1956475139" sldId="455"/>
            <ac:spMk id="3" creationId="{0F694E2F-E5D8-4F67-BA6A-01E262CC1F51}"/>
          </ac:spMkLst>
        </pc:spChg>
        <pc:spChg chg="mod">
          <ac:chgData name="Phillips, Nate" userId="1a7ed9a7-6979-4999-8e72-44e838efb909" providerId="ADAL" clId="{4C024BA3-65CF-4170-A2EC-3AC558832073}" dt="2021-11-04T17:59:40.186" v="2931" actId="20577"/>
          <ac:spMkLst>
            <pc:docMk/>
            <pc:sldMk cId="1956475139" sldId="455"/>
            <ac:spMk id="4" creationId="{5144E08B-DA5F-486F-801C-90C473F8F671}"/>
          </ac:spMkLst>
        </pc:spChg>
        <pc:spChg chg="add mod">
          <ac:chgData name="Phillips, Nate" userId="1a7ed9a7-6979-4999-8e72-44e838efb909" providerId="ADAL" clId="{4C024BA3-65CF-4170-A2EC-3AC558832073}" dt="2021-11-04T18:00:35.387" v="2963" actId="1076"/>
          <ac:spMkLst>
            <pc:docMk/>
            <pc:sldMk cId="1956475139" sldId="455"/>
            <ac:spMk id="5" creationId="{0DA61470-EABD-441A-BDFA-B50546708A47}"/>
          </ac:spMkLst>
        </pc:spChg>
        <pc:spChg chg="add mod">
          <ac:chgData name="Phillips, Nate" userId="1a7ed9a7-6979-4999-8e72-44e838efb909" providerId="ADAL" clId="{4C024BA3-65CF-4170-A2EC-3AC558832073}" dt="2021-11-04T18:00:44.543" v="2965" actId="1076"/>
          <ac:spMkLst>
            <pc:docMk/>
            <pc:sldMk cId="1956475139" sldId="455"/>
            <ac:spMk id="6" creationId="{2D06B9C2-BAB0-459F-A443-C15EA891FC02}"/>
          </ac:spMkLst>
        </pc:spChg>
      </pc:sldChg>
      <pc:sldChg chg="addSp modSp add mod modAnim">
        <pc:chgData name="Phillips, Nate" userId="1a7ed9a7-6979-4999-8e72-44e838efb909" providerId="ADAL" clId="{4C024BA3-65CF-4170-A2EC-3AC558832073}" dt="2021-11-04T18:04:43.563" v="3035"/>
        <pc:sldMkLst>
          <pc:docMk/>
          <pc:sldMk cId="2449110553" sldId="456"/>
        </pc:sldMkLst>
        <pc:spChg chg="mod">
          <ac:chgData name="Phillips, Nate" userId="1a7ed9a7-6979-4999-8e72-44e838efb909" providerId="ADAL" clId="{4C024BA3-65CF-4170-A2EC-3AC558832073}" dt="2021-11-04T17:57:36.588" v="2877" actId="20577"/>
          <ac:spMkLst>
            <pc:docMk/>
            <pc:sldMk cId="2449110553" sldId="456"/>
            <ac:spMk id="3" creationId="{0F694E2F-E5D8-4F67-BA6A-01E262CC1F51}"/>
          </ac:spMkLst>
        </pc:spChg>
        <pc:spChg chg="mod">
          <ac:chgData name="Phillips, Nate" userId="1a7ed9a7-6979-4999-8e72-44e838efb909" providerId="ADAL" clId="{4C024BA3-65CF-4170-A2EC-3AC558832073}" dt="2021-11-04T17:58:37.006" v="2897" actId="20577"/>
          <ac:spMkLst>
            <pc:docMk/>
            <pc:sldMk cId="2449110553" sldId="456"/>
            <ac:spMk id="4" creationId="{5144E08B-DA5F-486F-801C-90C473F8F671}"/>
          </ac:spMkLst>
        </pc:spChg>
        <pc:spChg chg="add mod">
          <ac:chgData name="Phillips, Nate" userId="1a7ed9a7-6979-4999-8e72-44e838efb909" providerId="ADAL" clId="{4C024BA3-65CF-4170-A2EC-3AC558832073}" dt="2021-11-04T17:58:42.043" v="2898" actId="1076"/>
          <ac:spMkLst>
            <pc:docMk/>
            <pc:sldMk cId="2449110553" sldId="456"/>
            <ac:spMk id="5" creationId="{3265CF02-7F41-4A8D-8100-DCBB398407ED}"/>
          </ac:spMkLst>
        </pc:spChg>
        <pc:spChg chg="add mod">
          <ac:chgData name="Phillips, Nate" userId="1a7ed9a7-6979-4999-8e72-44e838efb909" providerId="ADAL" clId="{4C024BA3-65CF-4170-A2EC-3AC558832073}" dt="2021-11-04T18:03:55.207" v="3020" actId="20577"/>
          <ac:spMkLst>
            <pc:docMk/>
            <pc:sldMk cId="2449110553" sldId="456"/>
            <ac:spMk id="7" creationId="{F57DA171-E03D-4F83-B496-9F2B1A38AD82}"/>
          </ac:spMkLst>
        </pc:spChg>
        <pc:spChg chg="add mod">
          <ac:chgData name="Phillips, Nate" userId="1a7ed9a7-6979-4999-8e72-44e838efb909" providerId="ADAL" clId="{4C024BA3-65CF-4170-A2EC-3AC558832073}" dt="2021-11-04T18:04:15.698" v="3025" actId="20577"/>
          <ac:spMkLst>
            <pc:docMk/>
            <pc:sldMk cId="2449110553" sldId="456"/>
            <ac:spMk id="9" creationId="{C0AF8908-3380-4A0F-80A8-F53A54F02644}"/>
          </ac:spMkLst>
        </pc:spChg>
        <pc:spChg chg="add mod">
          <ac:chgData name="Phillips, Nate" userId="1a7ed9a7-6979-4999-8e72-44e838efb909" providerId="ADAL" clId="{4C024BA3-65CF-4170-A2EC-3AC558832073}" dt="2021-11-04T18:04:37.846" v="3034" actId="20577"/>
          <ac:spMkLst>
            <pc:docMk/>
            <pc:sldMk cId="2449110553" sldId="456"/>
            <ac:spMk id="11" creationId="{1A3C844E-71C8-450A-8DFD-AB0CD89C2EAC}"/>
          </ac:spMkLst>
        </pc:spChg>
        <pc:cxnChg chg="add mod">
          <ac:chgData name="Phillips, Nate" userId="1a7ed9a7-6979-4999-8e72-44e838efb909" providerId="ADAL" clId="{4C024BA3-65CF-4170-A2EC-3AC558832073}" dt="2021-11-04T18:03:41.536" v="3003" actId="1076"/>
          <ac:cxnSpMkLst>
            <pc:docMk/>
            <pc:sldMk cId="2449110553" sldId="456"/>
            <ac:cxnSpMk id="6" creationId="{31665D1F-3697-44B8-B7A6-B146D9BB4660}"/>
          </ac:cxnSpMkLst>
        </pc:cxnChg>
        <pc:cxnChg chg="add mod">
          <ac:chgData name="Phillips, Nate" userId="1a7ed9a7-6979-4999-8e72-44e838efb909" providerId="ADAL" clId="{4C024BA3-65CF-4170-A2EC-3AC558832073}" dt="2021-11-04T18:04:06.817" v="3022" actId="1076"/>
          <ac:cxnSpMkLst>
            <pc:docMk/>
            <pc:sldMk cId="2449110553" sldId="456"/>
            <ac:cxnSpMk id="8" creationId="{A4419D0D-20F6-4BED-8431-83BE6C009CBC}"/>
          </ac:cxnSpMkLst>
        </pc:cxnChg>
        <pc:cxnChg chg="add mod">
          <ac:chgData name="Phillips, Nate" userId="1a7ed9a7-6979-4999-8e72-44e838efb909" providerId="ADAL" clId="{4C024BA3-65CF-4170-A2EC-3AC558832073}" dt="2021-11-04T18:04:29.560" v="3028" actId="1076"/>
          <ac:cxnSpMkLst>
            <pc:docMk/>
            <pc:sldMk cId="2449110553" sldId="456"/>
            <ac:cxnSpMk id="10" creationId="{1B03FEAF-D0B8-43C1-91EE-B069D5237E36}"/>
          </ac:cxnSpMkLst>
        </pc:cxnChg>
      </pc:sldChg>
      <pc:sldChg chg="add">
        <pc:chgData name="Phillips, Nate" userId="1a7ed9a7-6979-4999-8e72-44e838efb909" providerId="ADAL" clId="{4C024BA3-65CF-4170-A2EC-3AC558832073}" dt="2021-11-04T17:58:46.562" v="2899"/>
        <pc:sldMkLst>
          <pc:docMk/>
          <pc:sldMk cId="2160309661" sldId="457"/>
        </pc:sldMkLst>
      </pc:sldChg>
      <pc:sldChg chg="modSp add del mod">
        <pc:chgData name="Phillips, Nate" userId="1a7ed9a7-6979-4999-8e72-44e838efb909" providerId="ADAL" clId="{4C024BA3-65CF-4170-A2EC-3AC558832073}" dt="2021-11-04T18:00:49.044" v="2966" actId="47"/>
        <pc:sldMkLst>
          <pc:docMk/>
          <pc:sldMk cId="2412320971" sldId="458"/>
        </pc:sldMkLst>
        <pc:spChg chg="mod">
          <ac:chgData name="Phillips, Nate" userId="1a7ed9a7-6979-4999-8e72-44e838efb909" providerId="ADAL" clId="{4C024BA3-65CF-4170-A2EC-3AC558832073}" dt="2021-11-04T17:59:56.029" v="2942" actId="20577"/>
          <ac:spMkLst>
            <pc:docMk/>
            <pc:sldMk cId="2412320971" sldId="458"/>
            <ac:spMk id="3" creationId="{0F694E2F-E5D8-4F67-BA6A-01E262CC1F51}"/>
          </ac:spMkLst>
        </pc:spChg>
        <pc:spChg chg="mod">
          <ac:chgData name="Phillips, Nate" userId="1a7ed9a7-6979-4999-8e72-44e838efb909" providerId="ADAL" clId="{4C024BA3-65CF-4170-A2EC-3AC558832073}" dt="2021-11-04T18:00:17.029" v="2961" actId="20577"/>
          <ac:spMkLst>
            <pc:docMk/>
            <pc:sldMk cId="2412320971" sldId="458"/>
            <ac:spMk id="4" creationId="{5144E08B-DA5F-486F-801C-90C473F8F671}"/>
          </ac:spMkLst>
        </pc:spChg>
      </pc:sldChg>
    </pc:docChg>
  </pc:docChgLst>
  <pc:docChgLst>
    <pc:chgData name="Phillips, Nate" userId="1a7ed9a7-6979-4999-8e72-44e838efb909" providerId="ADAL" clId="{08BAD185-022F-42BA-92EA-92F55D9E9027}"/>
    <pc:docChg chg="undo custSel addSld delSld modSld sldOrd">
      <pc:chgData name="Phillips, Nate" userId="1a7ed9a7-6979-4999-8e72-44e838efb909" providerId="ADAL" clId="{08BAD185-022F-42BA-92EA-92F55D9E9027}" dt="2021-10-05T16:01:18.506" v="6671"/>
      <pc:docMkLst>
        <pc:docMk/>
      </pc:docMkLst>
      <pc:sldChg chg="ord">
        <pc:chgData name="Phillips, Nate" userId="1a7ed9a7-6979-4999-8e72-44e838efb909" providerId="ADAL" clId="{08BAD185-022F-42BA-92EA-92F55D9E9027}" dt="2021-10-04T17:47:55.304" v="6019"/>
        <pc:sldMkLst>
          <pc:docMk/>
          <pc:sldMk cId="3944330060" sldId="288"/>
        </pc:sldMkLst>
      </pc:sldChg>
      <pc:sldChg chg="addSp delSp modSp mod">
        <pc:chgData name="Phillips, Nate" userId="1a7ed9a7-6979-4999-8e72-44e838efb909" providerId="ADAL" clId="{08BAD185-022F-42BA-92EA-92F55D9E9027}" dt="2021-10-05T15:42:52.259" v="6509" actId="1076"/>
        <pc:sldMkLst>
          <pc:docMk/>
          <pc:sldMk cId="656584175" sldId="289"/>
        </pc:sldMkLst>
        <pc:spChg chg="mod">
          <ac:chgData name="Phillips, Nate" userId="1a7ed9a7-6979-4999-8e72-44e838efb909" providerId="ADAL" clId="{08BAD185-022F-42BA-92EA-92F55D9E9027}" dt="2021-10-04T16:19:18.763" v="2239" actId="14100"/>
          <ac:spMkLst>
            <pc:docMk/>
            <pc:sldMk cId="656584175" sldId="289"/>
            <ac:spMk id="2" creationId="{5D46307E-A2B8-4462-8299-D11DDF3E97CF}"/>
          </ac:spMkLst>
        </pc:spChg>
        <pc:spChg chg="add mod">
          <ac:chgData name="Phillips, Nate" userId="1a7ed9a7-6979-4999-8e72-44e838efb909" providerId="ADAL" clId="{08BAD185-022F-42BA-92EA-92F55D9E9027}" dt="2021-10-05T15:39:11.766" v="6426" actId="1076"/>
          <ac:spMkLst>
            <pc:docMk/>
            <pc:sldMk cId="656584175" sldId="289"/>
            <ac:spMk id="3" creationId="{A2DDD8F5-5813-40C6-A677-C13A8EB6D1E8}"/>
          </ac:spMkLst>
        </pc:spChg>
        <pc:spChg chg="add del">
          <ac:chgData name="Phillips, Nate" userId="1a7ed9a7-6979-4999-8e72-44e838efb909" providerId="ADAL" clId="{08BAD185-022F-42BA-92EA-92F55D9E9027}" dt="2021-10-05T15:38:14.131" v="6412"/>
          <ac:spMkLst>
            <pc:docMk/>
            <pc:sldMk cId="656584175" sldId="289"/>
            <ac:spMk id="4" creationId="{B8A1106B-E652-405D-BC20-8029C12C01A4}"/>
          </ac:spMkLst>
        </pc:spChg>
        <pc:spChg chg="add del">
          <ac:chgData name="Phillips, Nate" userId="1a7ed9a7-6979-4999-8e72-44e838efb909" providerId="ADAL" clId="{08BAD185-022F-42BA-92EA-92F55D9E9027}" dt="2021-10-05T15:38:18.270" v="6414"/>
          <ac:spMkLst>
            <pc:docMk/>
            <pc:sldMk cId="656584175" sldId="289"/>
            <ac:spMk id="5" creationId="{5F33B615-110F-480F-B96E-2D582524B3DA}"/>
          </ac:spMkLst>
        </pc:spChg>
        <pc:spChg chg="add mod">
          <ac:chgData name="Phillips, Nate" userId="1a7ed9a7-6979-4999-8e72-44e838efb909" providerId="ADAL" clId="{08BAD185-022F-42BA-92EA-92F55D9E9027}" dt="2021-10-05T15:39:49.966" v="6433" actId="17032"/>
          <ac:spMkLst>
            <pc:docMk/>
            <pc:sldMk cId="656584175" sldId="289"/>
            <ac:spMk id="6" creationId="{73A518F7-03A1-41F7-85DB-D68D5BCB0A58}"/>
          </ac:spMkLst>
        </pc:spChg>
        <pc:spChg chg="add mod">
          <ac:chgData name="Phillips, Nate" userId="1a7ed9a7-6979-4999-8e72-44e838efb909" providerId="ADAL" clId="{08BAD185-022F-42BA-92EA-92F55D9E9027}" dt="2021-10-05T15:40:15.197" v="6456" actId="1076"/>
          <ac:spMkLst>
            <pc:docMk/>
            <pc:sldMk cId="656584175" sldId="289"/>
            <ac:spMk id="7" creationId="{E244BB01-C97A-4B57-994A-E1938BF34E87}"/>
          </ac:spMkLst>
        </pc:spChg>
        <pc:spChg chg="add mod">
          <ac:chgData name="Phillips, Nate" userId="1a7ed9a7-6979-4999-8e72-44e838efb909" providerId="ADAL" clId="{08BAD185-022F-42BA-92EA-92F55D9E9027}" dt="2021-10-05T15:40:30.587" v="6468" actId="1076"/>
          <ac:spMkLst>
            <pc:docMk/>
            <pc:sldMk cId="656584175" sldId="289"/>
            <ac:spMk id="8" creationId="{CBB14CC3-D7C5-43E8-A459-10DD958A4359}"/>
          </ac:spMkLst>
        </pc:spChg>
        <pc:spChg chg="add mod">
          <ac:chgData name="Phillips, Nate" userId="1a7ed9a7-6979-4999-8e72-44e838efb909" providerId="ADAL" clId="{08BAD185-022F-42BA-92EA-92F55D9E9027}" dt="2021-10-05T15:41:36.039" v="6494" actId="207"/>
          <ac:spMkLst>
            <pc:docMk/>
            <pc:sldMk cId="656584175" sldId="289"/>
            <ac:spMk id="9" creationId="{B09117F9-1CBD-4EAE-8FFE-16417EE734DC}"/>
          </ac:spMkLst>
        </pc:spChg>
        <pc:spChg chg="add mod">
          <ac:chgData name="Phillips, Nate" userId="1a7ed9a7-6979-4999-8e72-44e838efb909" providerId="ADAL" clId="{08BAD185-022F-42BA-92EA-92F55D9E9027}" dt="2021-10-05T15:42:52.259" v="6509" actId="1076"/>
          <ac:spMkLst>
            <pc:docMk/>
            <pc:sldMk cId="656584175" sldId="289"/>
            <ac:spMk id="10" creationId="{1B3356FB-D1F9-4C63-8F38-52DC14A39EA1}"/>
          </ac:spMkLst>
        </pc:spChg>
      </pc:sldChg>
      <pc:sldChg chg="addSp modSp mod modAnim">
        <pc:chgData name="Phillips, Nate" userId="1a7ed9a7-6979-4999-8e72-44e838efb909" providerId="ADAL" clId="{08BAD185-022F-42BA-92EA-92F55D9E9027}" dt="2021-10-05T15:52:37.874" v="6542"/>
        <pc:sldMkLst>
          <pc:docMk/>
          <pc:sldMk cId="2978995546" sldId="290"/>
        </pc:sldMkLst>
        <pc:spChg chg="mod">
          <ac:chgData name="Phillips, Nate" userId="1a7ed9a7-6979-4999-8e72-44e838efb909" providerId="ADAL" clId="{08BAD185-022F-42BA-92EA-92F55D9E9027}" dt="2021-10-04T15:54:44.147" v="1975" actId="20577"/>
          <ac:spMkLst>
            <pc:docMk/>
            <pc:sldMk cId="2978995546" sldId="290"/>
            <ac:spMk id="2" creationId="{16F74D30-D1FA-40AB-B63E-7C38FD25DE6D}"/>
          </ac:spMkLst>
        </pc:spChg>
        <pc:spChg chg="mod">
          <ac:chgData name="Phillips, Nate" userId="1a7ed9a7-6979-4999-8e72-44e838efb909" providerId="ADAL" clId="{08BAD185-022F-42BA-92EA-92F55D9E9027}" dt="2021-10-04T18:42:36.428" v="6109" actId="14"/>
          <ac:spMkLst>
            <pc:docMk/>
            <pc:sldMk cId="2978995546" sldId="290"/>
            <ac:spMk id="3" creationId="{4D9EF681-302F-4DCF-9B99-718A0E89AB06}"/>
          </ac:spMkLst>
        </pc:spChg>
        <pc:spChg chg="add mod">
          <ac:chgData name="Phillips, Nate" userId="1a7ed9a7-6979-4999-8e72-44e838efb909" providerId="ADAL" clId="{08BAD185-022F-42BA-92EA-92F55D9E9027}" dt="2021-10-04T18:42:50.275" v="6118" actId="1076"/>
          <ac:spMkLst>
            <pc:docMk/>
            <pc:sldMk cId="2978995546" sldId="290"/>
            <ac:spMk id="4" creationId="{3D5D413B-F140-4F8D-AE61-E510BDB8516C}"/>
          </ac:spMkLst>
        </pc:spChg>
        <pc:spChg chg="add mod">
          <ac:chgData name="Phillips, Nate" userId="1a7ed9a7-6979-4999-8e72-44e838efb909" providerId="ADAL" clId="{08BAD185-022F-42BA-92EA-92F55D9E9027}" dt="2021-10-04T15:55:04.428" v="1984" actId="1076"/>
          <ac:spMkLst>
            <pc:docMk/>
            <pc:sldMk cId="2978995546" sldId="290"/>
            <ac:spMk id="5" creationId="{379B770C-E220-4972-9634-6216D6C66F5A}"/>
          </ac:spMkLst>
        </pc:spChg>
        <pc:spChg chg="add mod">
          <ac:chgData name="Phillips, Nate" userId="1a7ed9a7-6979-4999-8e72-44e838efb909" providerId="ADAL" clId="{08BAD185-022F-42BA-92EA-92F55D9E9027}" dt="2021-10-04T18:42:44.810" v="6117" actId="1035"/>
          <ac:spMkLst>
            <pc:docMk/>
            <pc:sldMk cId="2978995546" sldId="290"/>
            <ac:spMk id="6" creationId="{246ED9D1-AED8-4DF5-A9F9-040E5134518F}"/>
          </ac:spMkLst>
        </pc:spChg>
        <pc:spChg chg="add mod">
          <ac:chgData name="Phillips, Nate" userId="1a7ed9a7-6979-4999-8e72-44e838efb909" providerId="ADAL" clId="{08BAD185-022F-42BA-92EA-92F55D9E9027}" dt="2021-10-05T15:51:57.409" v="6531" actId="20577"/>
          <ac:spMkLst>
            <pc:docMk/>
            <pc:sldMk cId="2978995546" sldId="290"/>
            <ac:spMk id="9" creationId="{6A4071A5-21D7-4E0B-9268-A9FEAFC68C53}"/>
          </ac:spMkLst>
        </pc:spChg>
        <pc:spChg chg="add mod">
          <ac:chgData name="Phillips, Nate" userId="1a7ed9a7-6979-4999-8e72-44e838efb909" providerId="ADAL" clId="{08BAD185-022F-42BA-92EA-92F55D9E9027}" dt="2021-10-05T15:52:13.814" v="6539" actId="1076"/>
          <ac:spMkLst>
            <pc:docMk/>
            <pc:sldMk cId="2978995546" sldId="290"/>
            <ac:spMk id="10" creationId="{269D40C3-1FE9-43B5-8933-CA2490F7BD4E}"/>
          </ac:spMkLst>
        </pc:spChg>
        <pc:picChg chg="add mod">
          <ac:chgData name="Phillips, Nate" userId="1a7ed9a7-6979-4999-8e72-44e838efb909" providerId="ADAL" clId="{08BAD185-022F-42BA-92EA-92F55D9E9027}" dt="2021-10-05T15:51:49.446" v="6526" actId="1076"/>
          <ac:picMkLst>
            <pc:docMk/>
            <pc:sldMk cId="2978995546" sldId="290"/>
            <ac:picMk id="8" creationId="{79838CB8-2E55-44EF-AC75-5A5ED1F35121}"/>
          </ac:picMkLst>
        </pc:picChg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1716017752" sldId="291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58029060" sldId="293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797587359" sldId="294"/>
        </pc:sldMkLst>
      </pc:sldChg>
      <pc:sldChg chg="del">
        <pc:chgData name="Phillips, Nate" userId="1a7ed9a7-6979-4999-8e72-44e838efb909" providerId="ADAL" clId="{08BAD185-022F-42BA-92EA-92F55D9E9027}" dt="2021-10-04T15:33:33.065" v="1397" actId="47"/>
        <pc:sldMkLst>
          <pc:docMk/>
          <pc:sldMk cId="649196902" sldId="295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3097965267" sldId="296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0" sldId="301"/>
        </pc:sldMkLst>
      </pc:sldChg>
      <pc:sldChg chg="del">
        <pc:chgData name="Phillips, Nate" userId="1a7ed9a7-6979-4999-8e72-44e838efb909" providerId="ADAL" clId="{08BAD185-022F-42BA-92EA-92F55D9E9027}" dt="2021-10-04T15:33:31.279" v="1396" actId="47"/>
        <pc:sldMkLst>
          <pc:docMk/>
          <pc:sldMk cId="0" sldId="302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0" sldId="305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2186407222" sldId="308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3107744048" sldId="309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1301359215" sldId="310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4281053355" sldId="311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2333359897" sldId="312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3932490143" sldId="313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1946008599" sldId="314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2715748111" sldId="315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3784858991" sldId="316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4280252568" sldId="317"/>
        </pc:sldMkLst>
      </pc:sldChg>
      <pc:sldChg chg="del">
        <pc:chgData name="Phillips, Nate" userId="1a7ed9a7-6979-4999-8e72-44e838efb909" providerId="ADAL" clId="{08BAD185-022F-42BA-92EA-92F55D9E9027}" dt="2021-10-04T15:33:28.239" v="1395" actId="47"/>
        <pc:sldMkLst>
          <pc:docMk/>
          <pc:sldMk cId="3586263927" sldId="318"/>
        </pc:sldMkLst>
      </pc:sldChg>
      <pc:sldChg chg="modSp new mod ord">
        <pc:chgData name="Phillips, Nate" userId="1a7ed9a7-6979-4999-8e72-44e838efb909" providerId="ADAL" clId="{08BAD185-022F-42BA-92EA-92F55D9E9027}" dt="2021-10-04T15:59:31.823" v="1986"/>
        <pc:sldMkLst>
          <pc:docMk/>
          <pc:sldMk cId="756754901" sldId="319"/>
        </pc:sldMkLst>
        <pc:spChg chg="mod">
          <ac:chgData name="Phillips, Nate" userId="1a7ed9a7-6979-4999-8e72-44e838efb909" providerId="ADAL" clId="{08BAD185-022F-42BA-92EA-92F55D9E9027}" dt="2021-10-01T15:12:35.129" v="173" actId="20577"/>
          <ac:spMkLst>
            <pc:docMk/>
            <pc:sldMk cId="756754901" sldId="319"/>
            <ac:spMk id="2" creationId="{94F1FF44-4881-4A46-9D15-71DA0CA88BFE}"/>
          </ac:spMkLst>
        </pc:spChg>
        <pc:spChg chg="mod">
          <ac:chgData name="Phillips, Nate" userId="1a7ed9a7-6979-4999-8e72-44e838efb909" providerId="ADAL" clId="{08BAD185-022F-42BA-92EA-92F55D9E9027}" dt="2021-10-01T15:13:31.788" v="280" actId="20577"/>
          <ac:spMkLst>
            <pc:docMk/>
            <pc:sldMk cId="756754901" sldId="319"/>
            <ac:spMk id="3" creationId="{2DEA09E8-706E-44FE-BC61-D0F8D0638137}"/>
          </ac:spMkLst>
        </pc:spChg>
      </pc:sldChg>
      <pc:sldChg chg="addSp delSp modSp new mod modAnim">
        <pc:chgData name="Phillips, Nate" userId="1a7ed9a7-6979-4999-8e72-44e838efb909" providerId="ADAL" clId="{08BAD185-022F-42BA-92EA-92F55D9E9027}" dt="2021-10-04T18:51:27.977" v="6316" actId="6549"/>
        <pc:sldMkLst>
          <pc:docMk/>
          <pc:sldMk cId="1302348491" sldId="320"/>
        </pc:sldMkLst>
        <pc:spChg chg="mod">
          <ac:chgData name="Phillips, Nate" userId="1a7ed9a7-6979-4999-8e72-44e838efb909" providerId="ADAL" clId="{08BAD185-022F-42BA-92EA-92F55D9E9027}" dt="2021-10-04T15:34:44.386" v="1407" actId="20577"/>
          <ac:spMkLst>
            <pc:docMk/>
            <pc:sldMk cId="1302348491" sldId="320"/>
            <ac:spMk id="2" creationId="{A076FE50-2BD3-445A-BFC5-BB2579012090}"/>
          </ac:spMkLst>
        </pc:spChg>
        <pc:spChg chg="mod">
          <ac:chgData name="Phillips, Nate" userId="1a7ed9a7-6979-4999-8e72-44e838efb909" providerId="ADAL" clId="{08BAD185-022F-42BA-92EA-92F55D9E9027}" dt="2021-10-04T18:51:27.977" v="6316" actId="6549"/>
          <ac:spMkLst>
            <pc:docMk/>
            <pc:sldMk cId="1302348491" sldId="320"/>
            <ac:spMk id="3" creationId="{E513EA75-FACA-46DF-8986-7B1D1D017E2B}"/>
          </ac:spMkLst>
        </pc:spChg>
        <pc:spChg chg="add del mod">
          <ac:chgData name="Phillips, Nate" userId="1a7ed9a7-6979-4999-8e72-44e838efb909" providerId="ADAL" clId="{08BAD185-022F-42BA-92EA-92F55D9E9027}" dt="2021-10-04T15:37:53.593" v="1617" actId="478"/>
          <ac:spMkLst>
            <pc:docMk/>
            <pc:sldMk cId="1302348491" sldId="320"/>
            <ac:spMk id="4" creationId="{B8E3C25A-9A75-4AAC-A6ED-56F73AA441D9}"/>
          </ac:spMkLst>
        </pc:spChg>
        <pc:spChg chg="add del mod">
          <ac:chgData name="Phillips, Nate" userId="1a7ed9a7-6979-4999-8e72-44e838efb909" providerId="ADAL" clId="{08BAD185-022F-42BA-92EA-92F55D9E9027}" dt="2021-10-04T15:37:55.647" v="1618" actId="478"/>
          <ac:spMkLst>
            <pc:docMk/>
            <pc:sldMk cId="1302348491" sldId="320"/>
            <ac:spMk id="5" creationId="{E1030F93-5EA8-4909-BAC8-B4E94A8F3444}"/>
          </ac:spMkLst>
        </pc:spChg>
        <pc:spChg chg="add mod">
          <ac:chgData name="Phillips, Nate" userId="1a7ed9a7-6979-4999-8e72-44e838efb909" providerId="ADAL" clId="{08BAD185-022F-42BA-92EA-92F55D9E9027}" dt="2021-10-04T16:18:36.182" v="2222" actId="1076"/>
          <ac:spMkLst>
            <pc:docMk/>
            <pc:sldMk cId="1302348491" sldId="320"/>
            <ac:spMk id="6" creationId="{AA6BF7F4-4920-4D03-ABBC-6AC881991A08}"/>
          </ac:spMkLst>
        </pc:spChg>
        <pc:spChg chg="add mod">
          <ac:chgData name="Phillips, Nate" userId="1a7ed9a7-6979-4999-8e72-44e838efb909" providerId="ADAL" clId="{08BAD185-022F-42BA-92EA-92F55D9E9027}" dt="2021-10-04T16:18:41.087" v="2223" actId="1076"/>
          <ac:spMkLst>
            <pc:docMk/>
            <pc:sldMk cId="1302348491" sldId="320"/>
            <ac:spMk id="7" creationId="{EC76CA80-4FF6-4328-8D7A-0190BE3247EE}"/>
          </ac:spMkLst>
        </pc:spChg>
      </pc:sldChg>
      <pc:sldChg chg="modSp new del mod">
        <pc:chgData name="Phillips, Nate" userId="1a7ed9a7-6979-4999-8e72-44e838efb909" providerId="ADAL" clId="{08BAD185-022F-42BA-92EA-92F55D9E9027}" dt="2021-10-04T17:25:43.035" v="4736" actId="47"/>
        <pc:sldMkLst>
          <pc:docMk/>
          <pc:sldMk cId="4137521143" sldId="321"/>
        </pc:sldMkLst>
        <pc:spChg chg="mod">
          <ac:chgData name="Phillips, Nate" userId="1a7ed9a7-6979-4999-8e72-44e838efb909" providerId="ADAL" clId="{08BAD185-022F-42BA-92EA-92F55D9E9027}" dt="2021-10-01T15:23:53.493" v="515" actId="20577"/>
          <ac:spMkLst>
            <pc:docMk/>
            <pc:sldMk cId="4137521143" sldId="321"/>
            <ac:spMk id="2" creationId="{D5674BDB-B48F-4442-BCD3-EC321E691CC9}"/>
          </ac:spMkLst>
        </pc:spChg>
        <pc:spChg chg="mod">
          <ac:chgData name="Phillips, Nate" userId="1a7ed9a7-6979-4999-8e72-44e838efb909" providerId="ADAL" clId="{08BAD185-022F-42BA-92EA-92F55D9E9027}" dt="2021-10-01T15:23:56.005" v="522" actId="20577"/>
          <ac:spMkLst>
            <pc:docMk/>
            <pc:sldMk cId="4137521143" sldId="321"/>
            <ac:spMk id="3" creationId="{37B1E8D2-BDFB-4DA5-9BCD-7E2BB0DF2F80}"/>
          </ac:spMkLst>
        </pc:spChg>
      </pc:sldChg>
      <pc:sldChg chg="addSp modSp new mod modAnim">
        <pc:chgData name="Phillips, Nate" userId="1a7ed9a7-6979-4999-8e72-44e838efb909" providerId="ADAL" clId="{08BAD185-022F-42BA-92EA-92F55D9E9027}" dt="2021-10-04T18:57:07.443" v="6362" actId="403"/>
        <pc:sldMkLst>
          <pc:docMk/>
          <pc:sldMk cId="3840184580" sldId="322"/>
        </pc:sldMkLst>
        <pc:spChg chg="mod">
          <ac:chgData name="Phillips, Nate" userId="1a7ed9a7-6979-4999-8e72-44e838efb909" providerId="ADAL" clId="{08BAD185-022F-42BA-92EA-92F55D9E9027}" dt="2021-10-04T15:27:27.984" v="1383" actId="20577"/>
          <ac:spMkLst>
            <pc:docMk/>
            <pc:sldMk cId="3840184580" sldId="322"/>
            <ac:spMk id="2" creationId="{D35A77B5-BEE2-4432-BAF2-046D7E2B2F63}"/>
          </ac:spMkLst>
        </pc:spChg>
        <pc:spChg chg="mod">
          <ac:chgData name="Phillips, Nate" userId="1a7ed9a7-6979-4999-8e72-44e838efb909" providerId="ADAL" clId="{08BAD185-022F-42BA-92EA-92F55D9E9027}" dt="2021-10-04T18:57:07.443" v="6362" actId="403"/>
          <ac:spMkLst>
            <pc:docMk/>
            <pc:sldMk cId="3840184580" sldId="322"/>
            <ac:spMk id="3" creationId="{BBD04A66-930A-49BB-A7B6-62080211D5D3}"/>
          </ac:spMkLst>
        </pc:spChg>
        <pc:spChg chg="add mod">
          <ac:chgData name="Phillips, Nate" userId="1a7ed9a7-6979-4999-8e72-44e838efb909" providerId="ADAL" clId="{08BAD185-022F-42BA-92EA-92F55D9E9027}" dt="2021-10-04T18:56:49.210" v="6358" actId="1076"/>
          <ac:spMkLst>
            <pc:docMk/>
            <pc:sldMk cId="3840184580" sldId="322"/>
            <ac:spMk id="4" creationId="{310D5B7F-2056-42BA-A6B5-55EE3464906A}"/>
          </ac:spMkLst>
        </pc:spChg>
        <pc:spChg chg="add mod">
          <ac:chgData name="Phillips, Nate" userId="1a7ed9a7-6979-4999-8e72-44e838efb909" providerId="ADAL" clId="{08BAD185-022F-42BA-92EA-92F55D9E9027}" dt="2021-10-04T18:56:51.298" v="6359" actId="1076"/>
          <ac:spMkLst>
            <pc:docMk/>
            <pc:sldMk cId="3840184580" sldId="322"/>
            <ac:spMk id="5" creationId="{0D23A234-0ADE-4EF5-90FF-DB7D63580A0A}"/>
          </ac:spMkLst>
        </pc:spChg>
        <pc:spChg chg="add mod">
          <ac:chgData name="Phillips, Nate" userId="1a7ed9a7-6979-4999-8e72-44e838efb909" providerId="ADAL" clId="{08BAD185-022F-42BA-92EA-92F55D9E9027}" dt="2021-10-04T18:56:55.781" v="6360" actId="1076"/>
          <ac:spMkLst>
            <pc:docMk/>
            <pc:sldMk cId="3840184580" sldId="322"/>
            <ac:spMk id="6" creationId="{70334A6C-06BC-43FB-A3BB-F5FBF899CB6F}"/>
          </ac:spMkLst>
        </pc:spChg>
        <pc:spChg chg="add mod">
          <ac:chgData name="Phillips, Nate" userId="1a7ed9a7-6979-4999-8e72-44e838efb909" providerId="ADAL" clId="{08BAD185-022F-42BA-92EA-92F55D9E9027}" dt="2021-10-04T18:57:00.280" v="6361" actId="1076"/>
          <ac:spMkLst>
            <pc:docMk/>
            <pc:sldMk cId="3840184580" sldId="322"/>
            <ac:spMk id="7" creationId="{B9C6C3E7-7CDC-4D22-AF1E-930C76233D23}"/>
          </ac:spMkLst>
        </pc:spChg>
      </pc:sldChg>
      <pc:sldChg chg="modSp new mod">
        <pc:chgData name="Phillips, Nate" userId="1a7ed9a7-6979-4999-8e72-44e838efb909" providerId="ADAL" clId="{08BAD185-022F-42BA-92EA-92F55D9E9027}" dt="2021-10-01T21:14:47.372" v="1093" actId="20577"/>
        <pc:sldMkLst>
          <pc:docMk/>
          <pc:sldMk cId="3220037917" sldId="323"/>
        </pc:sldMkLst>
        <pc:spChg chg="mod">
          <ac:chgData name="Phillips, Nate" userId="1a7ed9a7-6979-4999-8e72-44e838efb909" providerId="ADAL" clId="{08BAD185-022F-42BA-92EA-92F55D9E9027}" dt="2021-10-01T21:11:06.499" v="671" actId="20577"/>
          <ac:spMkLst>
            <pc:docMk/>
            <pc:sldMk cId="3220037917" sldId="323"/>
            <ac:spMk id="2" creationId="{1424FA6D-0908-4789-B4C6-DD1E38380EC0}"/>
          </ac:spMkLst>
        </pc:spChg>
        <pc:spChg chg="mod">
          <ac:chgData name="Phillips, Nate" userId="1a7ed9a7-6979-4999-8e72-44e838efb909" providerId="ADAL" clId="{08BAD185-022F-42BA-92EA-92F55D9E9027}" dt="2021-10-01T21:14:47.372" v="1093" actId="20577"/>
          <ac:spMkLst>
            <pc:docMk/>
            <pc:sldMk cId="3220037917" sldId="323"/>
            <ac:spMk id="3" creationId="{BE0D5DCD-0666-473D-B8EA-A8F5D6E6FEBB}"/>
          </ac:spMkLst>
        </pc:spChg>
      </pc:sldChg>
      <pc:sldChg chg="add del">
        <pc:chgData name="Phillips, Nate" userId="1a7ed9a7-6979-4999-8e72-44e838efb909" providerId="ADAL" clId="{08BAD185-022F-42BA-92EA-92F55D9E9027}" dt="2021-10-04T15:29:01.379" v="1394" actId="2696"/>
        <pc:sldMkLst>
          <pc:docMk/>
          <pc:sldMk cId="2129392444" sldId="324"/>
        </pc:sldMkLst>
      </pc:sldChg>
      <pc:sldChg chg="new del">
        <pc:chgData name="Phillips, Nate" userId="1a7ed9a7-6979-4999-8e72-44e838efb909" providerId="ADAL" clId="{08BAD185-022F-42BA-92EA-92F55D9E9027}" dt="2021-10-04T17:47:44.803" v="6017" actId="47"/>
        <pc:sldMkLst>
          <pc:docMk/>
          <pc:sldMk cId="2263447550" sldId="324"/>
        </pc:sldMkLst>
      </pc:sldChg>
      <pc:sldChg chg="modSp add mod">
        <pc:chgData name="Phillips, Nate" userId="1a7ed9a7-6979-4999-8e72-44e838efb909" providerId="ADAL" clId="{08BAD185-022F-42BA-92EA-92F55D9E9027}" dt="2021-10-04T17:22:12.963" v="4724" actId="114"/>
        <pc:sldMkLst>
          <pc:docMk/>
          <pc:sldMk cId="0" sldId="325"/>
        </pc:sldMkLst>
        <pc:spChg chg="mod">
          <ac:chgData name="Phillips, Nate" userId="1a7ed9a7-6979-4999-8e72-44e838efb909" providerId="ADAL" clId="{08BAD185-022F-42BA-92EA-92F55D9E9027}" dt="2021-10-04T16:00:50.215" v="2082" actId="1076"/>
          <ac:spMkLst>
            <pc:docMk/>
            <pc:sldMk cId="0" sldId="325"/>
            <ac:spMk id="494" creationId="{00000000-0000-0000-0000-000000000000}"/>
          </ac:spMkLst>
        </pc:spChg>
        <pc:spChg chg="mod">
          <ac:chgData name="Phillips, Nate" userId="1a7ed9a7-6979-4999-8e72-44e838efb909" providerId="ADAL" clId="{08BAD185-022F-42BA-92EA-92F55D9E9027}" dt="2021-10-04T17:22:12.963" v="4724" actId="114"/>
          <ac:spMkLst>
            <pc:docMk/>
            <pc:sldMk cId="0" sldId="325"/>
            <ac:spMk id="496" creationId="{00000000-0000-0000-0000-000000000000}"/>
          </ac:spMkLst>
        </pc:spChg>
        <pc:spChg chg="mod">
          <ac:chgData name="Phillips, Nate" userId="1a7ed9a7-6979-4999-8e72-44e838efb909" providerId="ADAL" clId="{08BAD185-022F-42BA-92EA-92F55D9E9027}" dt="2021-10-04T16:00:56.920" v="2084" actId="1076"/>
          <ac:spMkLst>
            <pc:docMk/>
            <pc:sldMk cId="0" sldId="325"/>
            <ac:spMk id="497" creationId="{00000000-0000-0000-0000-000000000000}"/>
          </ac:spMkLst>
        </pc:spChg>
        <pc:spChg chg="mod">
          <ac:chgData name="Phillips, Nate" userId="1a7ed9a7-6979-4999-8e72-44e838efb909" providerId="ADAL" clId="{08BAD185-022F-42BA-92EA-92F55D9E9027}" dt="2021-10-04T16:00:59.577" v="2085" actId="1076"/>
          <ac:spMkLst>
            <pc:docMk/>
            <pc:sldMk cId="0" sldId="325"/>
            <ac:spMk id="498" creationId="{00000000-0000-0000-0000-000000000000}"/>
          </ac:spMkLst>
        </pc:spChg>
        <pc:picChg chg="mod">
          <ac:chgData name="Phillips, Nate" userId="1a7ed9a7-6979-4999-8e72-44e838efb909" providerId="ADAL" clId="{08BAD185-022F-42BA-92EA-92F55D9E9027}" dt="2021-10-04T16:00:53.673" v="2083" actId="1076"/>
          <ac:picMkLst>
            <pc:docMk/>
            <pc:sldMk cId="0" sldId="325"/>
            <ac:picMk id="495" creationId="{00000000-0000-0000-0000-000000000000}"/>
          </ac:picMkLst>
        </pc:picChg>
      </pc:sldChg>
      <pc:sldChg chg="modSp add del">
        <pc:chgData name="Phillips, Nate" userId="1a7ed9a7-6979-4999-8e72-44e838efb909" providerId="ADAL" clId="{08BAD185-022F-42BA-92EA-92F55D9E9027}" dt="2021-10-04T16:01:35.973" v="2092" actId="47"/>
        <pc:sldMkLst>
          <pc:docMk/>
          <pc:sldMk cId="2466564478" sldId="326"/>
        </pc:sldMkLst>
        <pc:spChg chg="mod">
          <ac:chgData name="Phillips, Nate" userId="1a7ed9a7-6979-4999-8e72-44e838efb909" providerId="ADAL" clId="{08BAD185-022F-42BA-92EA-92F55D9E9027}" dt="2021-10-04T15:47:34.852" v="1884" actId="20577"/>
          <ac:spMkLst>
            <pc:docMk/>
            <pc:sldMk cId="2466564478" sldId="326"/>
            <ac:spMk id="496" creationId="{00000000-0000-0000-0000-000000000000}"/>
          </ac:spMkLst>
        </pc:spChg>
      </pc:sldChg>
      <pc:sldChg chg="addSp modSp add del mod">
        <pc:chgData name="Phillips, Nate" userId="1a7ed9a7-6979-4999-8e72-44e838efb909" providerId="ADAL" clId="{08BAD185-022F-42BA-92EA-92F55D9E9027}" dt="2021-10-04T16:08:59.658" v="2124" actId="47"/>
        <pc:sldMkLst>
          <pc:docMk/>
          <pc:sldMk cId="655583358" sldId="327"/>
        </pc:sldMkLst>
        <pc:spChg chg="add mod">
          <ac:chgData name="Phillips, Nate" userId="1a7ed9a7-6979-4999-8e72-44e838efb909" providerId="ADAL" clId="{08BAD185-022F-42BA-92EA-92F55D9E9027}" dt="2021-10-04T16:00:42.012" v="2080" actId="1076"/>
          <ac:spMkLst>
            <pc:docMk/>
            <pc:sldMk cId="655583358" sldId="327"/>
            <ac:spMk id="2" creationId="{8B3485BD-2483-47F0-8A26-044AC547FE5D}"/>
          </ac:spMkLst>
        </pc:spChg>
        <pc:spChg chg="add mod">
          <ac:chgData name="Phillips, Nate" userId="1a7ed9a7-6979-4999-8e72-44e838efb909" providerId="ADAL" clId="{08BAD185-022F-42BA-92EA-92F55D9E9027}" dt="2021-10-04T16:00:38.997" v="2079" actId="1076"/>
          <ac:spMkLst>
            <pc:docMk/>
            <pc:sldMk cId="655583358" sldId="327"/>
            <ac:spMk id="3" creationId="{A2B24E90-A2C4-435F-8271-CC97907EB455}"/>
          </ac:spMkLst>
        </pc:spChg>
        <pc:spChg chg="mod">
          <ac:chgData name="Phillips, Nate" userId="1a7ed9a7-6979-4999-8e72-44e838efb909" providerId="ADAL" clId="{08BAD185-022F-42BA-92EA-92F55D9E9027}" dt="2021-10-04T15:49:03.049" v="1897" actId="20577"/>
          <ac:spMkLst>
            <pc:docMk/>
            <pc:sldMk cId="655583358" sldId="327"/>
            <ac:spMk id="496" creationId="{00000000-0000-0000-0000-000000000000}"/>
          </ac:spMkLst>
        </pc:spChg>
      </pc:sldChg>
      <pc:sldChg chg="modSp new del mod">
        <pc:chgData name="Phillips, Nate" userId="1a7ed9a7-6979-4999-8e72-44e838efb909" providerId="ADAL" clId="{08BAD185-022F-42BA-92EA-92F55D9E9027}" dt="2021-10-04T17:12:07.166" v="4365" actId="47"/>
        <pc:sldMkLst>
          <pc:docMk/>
          <pc:sldMk cId="3947073880" sldId="328"/>
        </pc:sldMkLst>
        <pc:spChg chg="mod">
          <ac:chgData name="Phillips, Nate" userId="1a7ed9a7-6979-4999-8e72-44e838efb909" providerId="ADAL" clId="{08BAD185-022F-42BA-92EA-92F55D9E9027}" dt="2021-10-04T15:59:52.379" v="2010" actId="20577"/>
          <ac:spMkLst>
            <pc:docMk/>
            <pc:sldMk cId="3947073880" sldId="328"/>
            <ac:spMk id="2" creationId="{112EC298-5BE9-43B0-976D-4D9E22C0A601}"/>
          </ac:spMkLst>
        </pc:spChg>
      </pc:sldChg>
      <pc:sldChg chg="addSp delSp modSp add mod">
        <pc:chgData name="Phillips, Nate" userId="1a7ed9a7-6979-4999-8e72-44e838efb909" providerId="ADAL" clId="{08BAD185-022F-42BA-92EA-92F55D9E9027}" dt="2021-10-04T17:22:26.946" v="4729" actId="20577"/>
        <pc:sldMkLst>
          <pc:docMk/>
          <pc:sldMk cId="332123448" sldId="329"/>
        </pc:sldMkLst>
        <pc:spChg chg="add mod">
          <ac:chgData name="Phillips, Nate" userId="1a7ed9a7-6979-4999-8e72-44e838efb909" providerId="ADAL" clId="{08BAD185-022F-42BA-92EA-92F55D9E9027}" dt="2021-10-04T17:22:26.946" v="4729" actId="20577"/>
          <ac:spMkLst>
            <pc:docMk/>
            <pc:sldMk cId="332123448" sldId="329"/>
            <ac:spMk id="7" creationId="{C9A215EF-FB8C-48CF-9DC0-8DD5D76C55A2}"/>
          </ac:spMkLst>
        </pc:spChg>
        <pc:spChg chg="del">
          <ac:chgData name="Phillips, Nate" userId="1a7ed9a7-6979-4999-8e72-44e838efb909" providerId="ADAL" clId="{08BAD185-022F-42BA-92EA-92F55D9E9027}" dt="2021-10-04T16:01:21.074" v="2089" actId="478"/>
          <ac:spMkLst>
            <pc:docMk/>
            <pc:sldMk cId="332123448" sldId="329"/>
            <ac:spMk id="496" creationId="{00000000-0000-0000-0000-000000000000}"/>
          </ac:spMkLst>
        </pc:spChg>
      </pc:sldChg>
      <pc:sldChg chg="addSp modSp add mod modAnim">
        <pc:chgData name="Phillips, Nate" userId="1a7ed9a7-6979-4999-8e72-44e838efb909" providerId="ADAL" clId="{08BAD185-022F-42BA-92EA-92F55D9E9027}" dt="2021-10-04T17:22:54.092" v="4734" actId="114"/>
        <pc:sldMkLst>
          <pc:docMk/>
          <pc:sldMk cId="2009483540" sldId="330"/>
        </pc:sldMkLst>
        <pc:spChg chg="mod">
          <ac:chgData name="Phillips, Nate" userId="1a7ed9a7-6979-4999-8e72-44e838efb909" providerId="ADAL" clId="{08BAD185-022F-42BA-92EA-92F55D9E9027}" dt="2021-10-04T17:22:54.092" v="4734" actId="114"/>
          <ac:spMkLst>
            <pc:docMk/>
            <pc:sldMk cId="2009483540" sldId="330"/>
            <ac:spMk id="7" creationId="{C9A215EF-FB8C-48CF-9DC0-8DD5D76C55A2}"/>
          </ac:spMkLst>
        </pc:spChg>
        <pc:spChg chg="add mod">
          <ac:chgData name="Phillips, Nate" userId="1a7ed9a7-6979-4999-8e72-44e838efb909" providerId="ADAL" clId="{08BAD185-022F-42BA-92EA-92F55D9E9027}" dt="2021-10-04T16:02:15.211" v="2113" actId="404"/>
          <ac:spMkLst>
            <pc:docMk/>
            <pc:sldMk cId="2009483540" sldId="330"/>
            <ac:spMk id="8" creationId="{A679C6D3-4E97-497B-BF11-4229A8DA4C56}"/>
          </ac:spMkLst>
        </pc:spChg>
        <pc:spChg chg="add mod">
          <ac:chgData name="Phillips, Nate" userId="1a7ed9a7-6979-4999-8e72-44e838efb909" providerId="ADAL" clId="{08BAD185-022F-42BA-92EA-92F55D9E9027}" dt="2021-10-04T16:02:38.103" v="2119" actId="1076"/>
          <ac:spMkLst>
            <pc:docMk/>
            <pc:sldMk cId="2009483540" sldId="330"/>
            <ac:spMk id="9" creationId="{E9B56230-17CC-463A-A4B4-8326088FBC47}"/>
          </ac:spMkLst>
        </pc:spChg>
        <pc:spChg chg="add mod">
          <ac:chgData name="Phillips, Nate" userId="1a7ed9a7-6979-4999-8e72-44e838efb909" providerId="ADAL" clId="{08BAD185-022F-42BA-92EA-92F55D9E9027}" dt="2021-10-04T16:08:24.563" v="2122"/>
          <ac:spMkLst>
            <pc:docMk/>
            <pc:sldMk cId="2009483540" sldId="330"/>
            <ac:spMk id="10" creationId="{B706CF3F-273C-495F-902C-0A458FA4C073}"/>
          </ac:spMkLst>
        </pc:spChg>
      </pc:sldChg>
      <pc:sldChg chg="addSp delSp modSp new mod modAnim">
        <pc:chgData name="Phillips, Nate" userId="1a7ed9a7-6979-4999-8e72-44e838efb909" providerId="ADAL" clId="{08BAD185-022F-42BA-92EA-92F55D9E9027}" dt="2021-10-05T15:45:45.023" v="6512" actId="1076"/>
        <pc:sldMkLst>
          <pc:docMk/>
          <pc:sldMk cId="2193217267" sldId="331"/>
        </pc:sldMkLst>
        <pc:spChg chg="del">
          <ac:chgData name="Phillips, Nate" userId="1a7ed9a7-6979-4999-8e72-44e838efb909" providerId="ADAL" clId="{08BAD185-022F-42BA-92EA-92F55D9E9027}" dt="2021-10-04T16:36:15.877" v="2597" actId="478"/>
          <ac:spMkLst>
            <pc:docMk/>
            <pc:sldMk cId="2193217267" sldId="331"/>
            <ac:spMk id="2" creationId="{533A60B9-0337-40A9-A08F-1C1C82B04641}"/>
          </ac:spMkLst>
        </pc:spChg>
        <pc:spChg chg="mod">
          <ac:chgData name="Phillips, Nate" userId="1a7ed9a7-6979-4999-8e72-44e838efb909" providerId="ADAL" clId="{08BAD185-022F-42BA-92EA-92F55D9E9027}" dt="2021-10-04T18:39:04.481" v="6025" actId="6549"/>
          <ac:spMkLst>
            <pc:docMk/>
            <pc:sldMk cId="2193217267" sldId="331"/>
            <ac:spMk id="3" creationId="{D9C1527E-BBD4-49C0-A55A-A4791D4721C4}"/>
          </ac:spMkLst>
        </pc:spChg>
        <pc:spChg chg="add del mod">
          <ac:chgData name="Phillips, Nate" userId="1a7ed9a7-6979-4999-8e72-44e838efb909" providerId="ADAL" clId="{08BAD185-022F-42BA-92EA-92F55D9E9027}" dt="2021-10-04T16:41:07.488" v="2779" actId="478"/>
          <ac:spMkLst>
            <pc:docMk/>
            <pc:sldMk cId="2193217267" sldId="331"/>
            <ac:spMk id="4" creationId="{71CEF77C-3009-481A-8111-378DD2851B89}"/>
          </ac:spMkLst>
        </pc:spChg>
        <pc:spChg chg="add del mod">
          <ac:chgData name="Phillips, Nate" userId="1a7ed9a7-6979-4999-8e72-44e838efb909" providerId="ADAL" clId="{08BAD185-022F-42BA-92EA-92F55D9E9027}" dt="2021-10-04T16:41:09.888" v="2780" actId="478"/>
          <ac:spMkLst>
            <pc:docMk/>
            <pc:sldMk cId="2193217267" sldId="331"/>
            <ac:spMk id="5" creationId="{BAC18091-C90D-480E-AEDA-7AEE7D4714BD}"/>
          </ac:spMkLst>
        </pc:spChg>
        <pc:spChg chg="add del mod">
          <ac:chgData name="Phillips, Nate" userId="1a7ed9a7-6979-4999-8e72-44e838efb909" providerId="ADAL" clId="{08BAD185-022F-42BA-92EA-92F55D9E9027}" dt="2021-10-04T16:41:04.640" v="2778" actId="478"/>
          <ac:spMkLst>
            <pc:docMk/>
            <pc:sldMk cId="2193217267" sldId="331"/>
            <ac:spMk id="6" creationId="{63761FD0-6DD1-4899-8545-6761BD4E0276}"/>
          </ac:spMkLst>
        </pc:spChg>
        <pc:picChg chg="add mod">
          <ac:chgData name="Phillips, Nate" userId="1a7ed9a7-6979-4999-8e72-44e838efb909" providerId="ADAL" clId="{08BAD185-022F-42BA-92EA-92F55D9E9027}" dt="2021-10-05T15:45:45.023" v="6512" actId="1076"/>
          <ac:picMkLst>
            <pc:docMk/>
            <pc:sldMk cId="2193217267" sldId="331"/>
            <ac:picMk id="8" creationId="{497174CF-D19B-42E4-88CC-D89E99A06E04}"/>
          </ac:picMkLst>
        </pc:picChg>
      </pc:sldChg>
      <pc:sldChg chg="modSp add mod modAnim">
        <pc:chgData name="Phillips, Nate" userId="1a7ed9a7-6979-4999-8e72-44e838efb909" providerId="ADAL" clId="{08BAD185-022F-42BA-92EA-92F55D9E9027}" dt="2021-10-04T18:39:54.216" v="6027"/>
        <pc:sldMkLst>
          <pc:docMk/>
          <pc:sldMk cId="3030688926" sldId="332"/>
        </pc:sldMkLst>
        <pc:spChg chg="mod">
          <ac:chgData name="Phillips, Nate" userId="1a7ed9a7-6979-4999-8e72-44e838efb909" providerId="ADAL" clId="{08BAD185-022F-42BA-92EA-92F55D9E9027}" dt="2021-10-04T16:52:47.994" v="3254" actId="20577"/>
          <ac:spMkLst>
            <pc:docMk/>
            <pc:sldMk cId="3030688926" sldId="332"/>
            <ac:spMk id="3" creationId="{D9C1527E-BBD4-49C0-A55A-A4791D4721C4}"/>
          </ac:spMkLst>
        </pc:spChg>
      </pc:sldChg>
      <pc:sldChg chg="addSp modSp add mod setBg modAnim">
        <pc:chgData name="Phillips, Nate" userId="1a7ed9a7-6979-4999-8e72-44e838efb909" providerId="ADAL" clId="{08BAD185-022F-42BA-92EA-92F55D9E9027}" dt="2021-10-05T15:47:59.537" v="6517" actId="255"/>
        <pc:sldMkLst>
          <pc:docMk/>
          <pc:sldMk cId="4108593972" sldId="333"/>
        </pc:sldMkLst>
        <pc:spChg chg="mod">
          <ac:chgData name="Phillips, Nate" userId="1a7ed9a7-6979-4999-8e72-44e838efb909" providerId="ADAL" clId="{08BAD185-022F-42BA-92EA-92F55D9E9027}" dt="2021-10-05T15:47:59.537" v="6517" actId="255"/>
          <ac:spMkLst>
            <pc:docMk/>
            <pc:sldMk cId="4108593972" sldId="333"/>
            <ac:spMk id="3" creationId="{D9C1527E-BBD4-49C0-A55A-A4791D4721C4}"/>
          </ac:spMkLst>
        </pc:spChg>
        <pc:spChg chg="add">
          <ac:chgData name="Phillips, Nate" userId="1a7ed9a7-6979-4999-8e72-44e838efb909" providerId="ADAL" clId="{08BAD185-022F-42BA-92EA-92F55D9E9027}" dt="2021-10-05T15:47:26.014" v="6514" actId="26606"/>
          <ac:spMkLst>
            <pc:docMk/>
            <pc:sldMk cId="4108593972" sldId="333"/>
            <ac:spMk id="9" creationId="{C8A3C342-1D03-412F-8DD3-BF519E8E0AE9}"/>
          </ac:spMkLst>
        </pc:spChg>
        <pc:spChg chg="add">
          <ac:chgData name="Phillips, Nate" userId="1a7ed9a7-6979-4999-8e72-44e838efb909" providerId="ADAL" clId="{08BAD185-022F-42BA-92EA-92F55D9E9027}" dt="2021-10-05T15:47:26.014" v="6514" actId="26606"/>
          <ac:spMkLst>
            <pc:docMk/>
            <pc:sldMk cId="4108593972" sldId="333"/>
            <ac:spMk id="11" creationId="{81CC9B02-E087-4350-AEBD-2C3CF001AF01}"/>
          </ac:spMkLst>
        </pc:spChg>
        <pc:picChg chg="add mod">
          <ac:chgData name="Phillips, Nate" userId="1a7ed9a7-6979-4999-8e72-44e838efb909" providerId="ADAL" clId="{08BAD185-022F-42BA-92EA-92F55D9E9027}" dt="2021-10-05T15:47:26.014" v="6514" actId="26606"/>
          <ac:picMkLst>
            <pc:docMk/>
            <pc:sldMk cId="4108593972" sldId="333"/>
            <ac:picMk id="4" creationId="{E0D5B848-010E-4DAD-8F34-B77889024589}"/>
          </ac:picMkLst>
        </pc:picChg>
      </pc:sldChg>
      <pc:sldChg chg="add del">
        <pc:chgData name="Phillips, Nate" userId="1a7ed9a7-6979-4999-8e72-44e838efb909" providerId="ADAL" clId="{08BAD185-022F-42BA-92EA-92F55D9E9027}" dt="2021-10-04T17:01:59.274" v="3722" actId="47"/>
        <pc:sldMkLst>
          <pc:docMk/>
          <pc:sldMk cId="3817215535" sldId="334"/>
        </pc:sldMkLst>
      </pc:sldChg>
      <pc:sldChg chg="new del">
        <pc:chgData name="Phillips, Nate" userId="1a7ed9a7-6979-4999-8e72-44e838efb909" providerId="ADAL" clId="{08BAD185-022F-42BA-92EA-92F55D9E9027}" dt="2021-10-04T17:01:53.689" v="3721" actId="47"/>
        <pc:sldMkLst>
          <pc:docMk/>
          <pc:sldMk cId="2077236609" sldId="335"/>
        </pc:sldMkLst>
      </pc:sldChg>
      <pc:sldChg chg="addSp modSp add mod modAnim">
        <pc:chgData name="Phillips, Nate" userId="1a7ed9a7-6979-4999-8e72-44e838efb909" providerId="ADAL" clId="{08BAD185-022F-42BA-92EA-92F55D9E9027}" dt="2021-10-05T15:49:58.653" v="6522" actId="1076"/>
        <pc:sldMkLst>
          <pc:docMk/>
          <pc:sldMk cId="3226126436" sldId="336"/>
        </pc:sldMkLst>
        <pc:spChg chg="mod">
          <ac:chgData name="Phillips, Nate" userId="1a7ed9a7-6979-4999-8e72-44e838efb909" providerId="ADAL" clId="{08BAD185-022F-42BA-92EA-92F55D9E9027}" dt="2021-10-04T17:13:06.783" v="4435" actId="20577"/>
          <ac:spMkLst>
            <pc:docMk/>
            <pc:sldMk cId="3226126436" sldId="336"/>
            <ac:spMk id="3" creationId="{D9C1527E-BBD4-49C0-A55A-A4791D4721C4}"/>
          </ac:spMkLst>
        </pc:spChg>
        <pc:picChg chg="add mod">
          <ac:chgData name="Phillips, Nate" userId="1a7ed9a7-6979-4999-8e72-44e838efb909" providerId="ADAL" clId="{08BAD185-022F-42BA-92EA-92F55D9E9027}" dt="2021-10-05T15:49:58.653" v="6522" actId="1076"/>
          <ac:picMkLst>
            <pc:docMk/>
            <pc:sldMk cId="3226126436" sldId="336"/>
            <ac:picMk id="4" creationId="{869EDF70-B010-40DC-9782-4D1640F2DB69}"/>
          </ac:picMkLst>
        </pc:picChg>
      </pc:sldChg>
      <pc:sldChg chg="addSp delSp modSp new mod delAnim modAnim">
        <pc:chgData name="Phillips, Nate" userId="1a7ed9a7-6979-4999-8e72-44e838efb909" providerId="ADAL" clId="{08BAD185-022F-42BA-92EA-92F55D9E9027}" dt="2021-10-04T18:47:45.292" v="6250" actId="20577"/>
        <pc:sldMkLst>
          <pc:docMk/>
          <pc:sldMk cId="1722437050" sldId="337"/>
        </pc:sldMkLst>
        <pc:spChg chg="mod">
          <ac:chgData name="Phillips, Nate" userId="1a7ed9a7-6979-4999-8e72-44e838efb909" providerId="ADAL" clId="{08BAD185-022F-42BA-92EA-92F55D9E9027}" dt="2021-10-04T17:02:17.880" v="3738" actId="20577"/>
          <ac:spMkLst>
            <pc:docMk/>
            <pc:sldMk cId="1722437050" sldId="337"/>
            <ac:spMk id="2" creationId="{FABC12A2-4FA9-4CF9-8BF4-B2ACB49E8343}"/>
          </ac:spMkLst>
        </pc:spChg>
        <pc:spChg chg="mod">
          <ac:chgData name="Phillips, Nate" userId="1a7ed9a7-6979-4999-8e72-44e838efb909" providerId="ADAL" clId="{08BAD185-022F-42BA-92EA-92F55D9E9027}" dt="2021-10-04T18:47:45.292" v="6250" actId="20577"/>
          <ac:spMkLst>
            <pc:docMk/>
            <pc:sldMk cId="1722437050" sldId="337"/>
            <ac:spMk id="3" creationId="{F5F537B8-151D-41BA-8378-DE5105923F2F}"/>
          </ac:spMkLst>
        </pc:spChg>
        <pc:spChg chg="add del mod">
          <ac:chgData name="Phillips, Nate" userId="1a7ed9a7-6979-4999-8e72-44e838efb909" providerId="ADAL" clId="{08BAD185-022F-42BA-92EA-92F55D9E9027}" dt="2021-10-04T18:47:22.596" v="6243" actId="478"/>
          <ac:spMkLst>
            <pc:docMk/>
            <pc:sldMk cId="1722437050" sldId="337"/>
            <ac:spMk id="4" creationId="{754EA205-2758-4332-99B8-920490E4A812}"/>
          </ac:spMkLst>
        </pc:spChg>
        <pc:spChg chg="add del mod">
          <ac:chgData name="Phillips, Nate" userId="1a7ed9a7-6979-4999-8e72-44e838efb909" providerId="ADAL" clId="{08BAD185-022F-42BA-92EA-92F55D9E9027}" dt="2021-10-04T18:47:20.654" v="6242" actId="478"/>
          <ac:spMkLst>
            <pc:docMk/>
            <pc:sldMk cId="1722437050" sldId="337"/>
            <ac:spMk id="5" creationId="{563F927A-ABC4-4BE4-A36D-789956B3B5BB}"/>
          </ac:spMkLst>
        </pc:spChg>
        <pc:spChg chg="add del mod">
          <ac:chgData name="Phillips, Nate" userId="1a7ed9a7-6979-4999-8e72-44e838efb909" providerId="ADAL" clId="{08BAD185-022F-42BA-92EA-92F55D9E9027}" dt="2021-10-04T17:20:29.388" v="4675" actId="478"/>
          <ac:spMkLst>
            <pc:docMk/>
            <pc:sldMk cId="1722437050" sldId="337"/>
            <ac:spMk id="6" creationId="{78FF3DC5-24BE-4FCA-87FF-9C809003949A}"/>
          </ac:spMkLst>
        </pc:spChg>
        <pc:spChg chg="add mod modVis">
          <ac:chgData name="Phillips, Nate" userId="1a7ed9a7-6979-4999-8e72-44e838efb909" providerId="ADAL" clId="{08BAD185-022F-42BA-92EA-92F55D9E9027}" dt="2021-10-04T18:43:48.873" v="6119" actId="14430"/>
          <ac:spMkLst>
            <pc:docMk/>
            <pc:sldMk cId="1722437050" sldId="337"/>
            <ac:spMk id="7" creationId="{65A9B794-E72D-497F-8D8E-C17FE6D56069}"/>
          </ac:spMkLst>
        </pc:spChg>
        <pc:spChg chg="add mod">
          <ac:chgData name="Phillips, Nate" userId="1a7ed9a7-6979-4999-8e72-44e838efb909" providerId="ADAL" clId="{08BAD185-022F-42BA-92EA-92F55D9E9027}" dt="2021-10-04T18:47:36.921" v="6249" actId="403"/>
          <ac:spMkLst>
            <pc:docMk/>
            <pc:sldMk cId="1722437050" sldId="337"/>
            <ac:spMk id="8" creationId="{342ED061-871E-4BF2-892C-840B34375286}"/>
          </ac:spMkLst>
        </pc:spChg>
      </pc:sldChg>
      <pc:sldChg chg="addSp modSp add mod modAnim">
        <pc:chgData name="Phillips, Nate" userId="1a7ed9a7-6979-4999-8e72-44e838efb909" providerId="ADAL" clId="{08BAD185-022F-42BA-92EA-92F55D9E9027}" dt="2021-10-05T15:56:20.012" v="6576"/>
        <pc:sldMkLst>
          <pc:docMk/>
          <pc:sldMk cId="3883074390" sldId="338"/>
        </pc:sldMkLst>
        <pc:spChg chg="add mod">
          <ac:chgData name="Phillips, Nate" userId="1a7ed9a7-6979-4999-8e72-44e838efb909" providerId="ADAL" clId="{08BAD185-022F-42BA-92EA-92F55D9E9027}" dt="2021-10-05T15:55:48.699" v="6573" actId="20577"/>
          <ac:spMkLst>
            <pc:docMk/>
            <pc:sldMk cId="3883074390" sldId="338"/>
            <ac:spMk id="2" creationId="{A1475A2E-E60E-4C30-8236-E9BF71E8715C}"/>
          </ac:spMkLst>
        </pc:spChg>
        <pc:spChg chg="mod">
          <ac:chgData name="Phillips, Nate" userId="1a7ed9a7-6979-4999-8e72-44e838efb909" providerId="ADAL" clId="{08BAD185-022F-42BA-92EA-92F55D9E9027}" dt="2021-10-04T17:16:25.304" v="4595" actId="20577"/>
          <ac:spMkLst>
            <pc:docMk/>
            <pc:sldMk cId="3883074390" sldId="338"/>
            <ac:spMk id="3" creationId="{D9C1527E-BBD4-49C0-A55A-A4791D4721C4}"/>
          </ac:spMkLst>
        </pc:spChg>
      </pc:sldChg>
      <pc:sldChg chg="new del">
        <pc:chgData name="Phillips, Nate" userId="1a7ed9a7-6979-4999-8e72-44e838efb909" providerId="ADAL" clId="{08BAD185-022F-42BA-92EA-92F55D9E9027}" dt="2021-10-04T17:16:58.603" v="4597" actId="47"/>
        <pc:sldMkLst>
          <pc:docMk/>
          <pc:sldMk cId="1923687849" sldId="339"/>
        </pc:sldMkLst>
      </pc:sldChg>
      <pc:sldChg chg="modSp add mod modAnim">
        <pc:chgData name="Phillips, Nate" userId="1a7ed9a7-6979-4999-8e72-44e838efb909" providerId="ADAL" clId="{08BAD185-022F-42BA-92EA-92F55D9E9027}" dt="2021-10-04T18:52:40.747" v="6321"/>
        <pc:sldMkLst>
          <pc:docMk/>
          <pc:sldMk cId="2558264828" sldId="339"/>
        </pc:sldMkLst>
        <pc:spChg chg="mod">
          <ac:chgData name="Phillips, Nate" userId="1a7ed9a7-6979-4999-8e72-44e838efb909" providerId="ADAL" clId="{08BAD185-022F-42BA-92EA-92F55D9E9027}" dt="2021-10-04T17:17:47.593" v="4625" actId="20577"/>
          <ac:spMkLst>
            <pc:docMk/>
            <pc:sldMk cId="2558264828" sldId="339"/>
            <ac:spMk id="3" creationId="{D9C1527E-BBD4-49C0-A55A-A4791D4721C4}"/>
          </ac:spMkLst>
        </pc:spChg>
      </pc:sldChg>
      <pc:sldChg chg="addSp delSp modSp add mod modAnim">
        <pc:chgData name="Phillips, Nate" userId="1a7ed9a7-6979-4999-8e72-44e838efb909" providerId="ADAL" clId="{08BAD185-022F-42BA-92EA-92F55D9E9027}" dt="2021-10-04T18:56:23.883" v="6350"/>
        <pc:sldMkLst>
          <pc:docMk/>
          <pc:sldMk cId="629758075" sldId="340"/>
        </pc:sldMkLst>
        <pc:spChg chg="mod">
          <ac:chgData name="Phillips, Nate" userId="1a7ed9a7-6979-4999-8e72-44e838efb909" providerId="ADAL" clId="{08BAD185-022F-42BA-92EA-92F55D9E9027}" dt="2021-10-04T18:54:53.588" v="6335" actId="20577"/>
          <ac:spMkLst>
            <pc:docMk/>
            <pc:sldMk cId="629758075" sldId="340"/>
            <ac:spMk id="3" creationId="{D9C1527E-BBD4-49C0-A55A-A4791D4721C4}"/>
          </ac:spMkLst>
        </pc:spChg>
        <pc:picChg chg="add del mod">
          <ac:chgData name="Phillips, Nate" userId="1a7ed9a7-6979-4999-8e72-44e838efb909" providerId="ADAL" clId="{08BAD185-022F-42BA-92EA-92F55D9E9027}" dt="2021-10-04T17:32:32.259" v="5013" actId="478"/>
          <ac:picMkLst>
            <pc:docMk/>
            <pc:sldMk cId="629758075" sldId="340"/>
            <ac:picMk id="1026" creationId="{042CD3EB-A659-4A27-B324-3D0B47F8915D}"/>
          </ac:picMkLst>
        </pc:picChg>
        <pc:picChg chg="add mod">
          <ac:chgData name="Phillips, Nate" userId="1a7ed9a7-6979-4999-8e72-44e838efb909" providerId="ADAL" clId="{08BAD185-022F-42BA-92EA-92F55D9E9027}" dt="2021-10-04T17:31:45.998" v="5012" actId="1076"/>
          <ac:picMkLst>
            <pc:docMk/>
            <pc:sldMk cId="629758075" sldId="340"/>
            <ac:picMk id="1028" creationId="{455B8385-4AC8-4A81-8B05-830A85CBEF0E}"/>
          </ac:picMkLst>
        </pc:picChg>
        <pc:picChg chg="add mod">
          <ac:chgData name="Phillips, Nate" userId="1a7ed9a7-6979-4999-8e72-44e838efb909" providerId="ADAL" clId="{08BAD185-022F-42BA-92EA-92F55D9E9027}" dt="2021-10-04T17:32:56.291" v="5016" actId="1076"/>
          <ac:picMkLst>
            <pc:docMk/>
            <pc:sldMk cId="629758075" sldId="340"/>
            <ac:picMk id="1030" creationId="{F731EBB7-4D80-4EA3-9A39-1B56254A7A67}"/>
          </ac:picMkLst>
        </pc:picChg>
      </pc:sldChg>
      <pc:sldChg chg="new del">
        <pc:chgData name="Phillips, Nate" userId="1a7ed9a7-6979-4999-8e72-44e838efb909" providerId="ADAL" clId="{08BAD185-022F-42BA-92EA-92F55D9E9027}" dt="2021-10-04T17:29:59.824" v="5006" actId="47"/>
        <pc:sldMkLst>
          <pc:docMk/>
          <pc:sldMk cId="499888880" sldId="341"/>
        </pc:sldMkLst>
      </pc:sldChg>
      <pc:sldChg chg="addSp delSp modSp add mod ord modAnim">
        <pc:chgData name="Phillips, Nate" userId="1a7ed9a7-6979-4999-8e72-44e838efb909" providerId="ADAL" clId="{08BAD185-022F-42BA-92EA-92F55D9E9027}" dt="2021-10-05T15:58:33.328" v="6593"/>
        <pc:sldMkLst>
          <pc:docMk/>
          <pc:sldMk cId="993121664" sldId="341"/>
        </pc:sldMkLst>
        <pc:spChg chg="add del">
          <ac:chgData name="Phillips, Nate" userId="1a7ed9a7-6979-4999-8e72-44e838efb909" providerId="ADAL" clId="{08BAD185-022F-42BA-92EA-92F55D9E9027}" dt="2021-10-04T17:35:40.351" v="5143"/>
          <ac:spMkLst>
            <pc:docMk/>
            <pc:sldMk cId="993121664" sldId="341"/>
            <ac:spMk id="2" creationId="{3F5B8C5F-918A-4559-81F0-EFCE91529858}"/>
          </ac:spMkLst>
        </pc:spChg>
        <pc:spChg chg="mod">
          <ac:chgData name="Phillips, Nate" userId="1a7ed9a7-6979-4999-8e72-44e838efb909" providerId="ADAL" clId="{08BAD185-022F-42BA-92EA-92F55D9E9027}" dt="2021-10-05T15:58:20.578" v="6591" actId="20577"/>
          <ac:spMkLst>
            <pc:docMk/>
            <pc:sldMk cId="993121664" sldId="341"/>
            <ac:spMk id="3" creationId="{D9C1527E-BBD4-49C0-A55A-A4791D4721C4}"/>
          </ac:spMkLst>
        </pc:spChg>
        <pc:picChg chg="del">
          <ac:chgData name="Phillips, Nate" userId="1a7ed9a7-6979-4999-8e72-44e838efb909" providerId="ADAL" clId="{08BAD185-022F-42BA-92EA-92F55D9E9027}" dt="2021-10-04T17:33:52.576" v="5020" actId="478"/>
          <ac:picMkLst>
            <pc:docMk/>
            <pc:sldMk cId="993121664" sldId="341"/>
            <ac:picMk id="1028" creationId="{455B8385-4AC8-4A81-8B05-830A85CBEF0E}"/>
          </ac:picMkLst>
        </pc:picChg>
        <pc:picChg chg="del">
          <ac:chgData name="Phillips, Nate" userId="1a7ed9a7-6979-4999-8e72-44e838efb909" providerId="ADAL" clId="{08BAD185-022F-42BA-92EA-92F55D9E9027}" dt="2021-10-04T17:33:53.231" v="5021" actId="478"/>
          <ac:picMkLst>
            <pc:docMk/>
            <pc:sldMk cId="993121664" sldId="341"/>
            <ac:picMk id="1030" creationId="{F731EBB7-4D80-4EA3-9A39-1B56254A7A67}"/>
          </ac:picMkLst>
        </pc:picChg>
        <pc:inkChg chg="add del">
          <ac:chgData name="Phillips, Nate" userId="1a7ed9a7-6979-4999-8e72-44e838efb909" providerId="ADAL" clId="{08BAD185-022F-42BA-92EA-92F55D9E9027}" dt="2021-10-04T18:59:32.778" v="6370" actId="9405"/>
          <ac:inkMkLst>
            <pc:docMk/>
            <pc:sldMk cId="993121664" sldId="341"/>
            <ac:inkMk id="4" creationId="{F353E35D-ADDB-4EB8-9156-768F27CC368C}"/>
          </ac:inkMkLst>
        </pc:inkChg>
        <pc:cxnChg chg="add mod">
          <ac:chgData name="Phillips, Nate" userId="1a7ed9a7-6979-4999-8e72-44e838efb909" providerId="ADAL" clId="{08BAD185-022F-42BA-92EA-92F55D9E9027}" dt="2021-10-04T18:59:59.711" v="6374" actId="14100"/>
          <ac:cxnSpMkLst>
            <pc:docMk/>
            <pc:sldMk cId="993121664" sldId="341"/>
            <ac:cxnSpMk id="6" creationId="{A6F46B70-8BA8-4976-89EB-E54D4353CEBD}"/>
          </ac:cxnSpMkLst>
        </pc:cxnChg>
        <pc:cxnChg chg="add mod">
          <ac:chgData name="Phillips, Nate" userId="1a7ed9a7-6979-4999-8e72-44e838efb909" providerId="ADAL" clId="{08BAD185-022F-42BA-92EA-92F55D9E9027}" dt="2021-10-04T19:00:10.171" v="6377" actId="14100"/>
          <ac:cxnSpMkLst>
            <pc:docMk/>
            <pc:sldMk cId="993121664" sldId="341"/>
            <ac:cxnSpMk id="10" creationId="{455756A7-9871-49FE-8C37-A293B7E2FFEE}"/>
          </ac:cxnSpMkLst>
        </pc:cxnChg>
      </pc:sldChg>
      <pc:sldChg chg="addSp modSp add mod modAnim">
        <pc:chgData name="Phillips, Nate" userId="1a7ed9a7-6979-4999-8e72-44e838efb909" providerId="ADAL" clId="{08BAD185-022F-42BA-92EA-92F55D9E9027}" dt="2021-10-05T15:59:20.500" v="6614"/>
        <pc:sldMkLst>
          <pc:docMk/>
          <pc:sldMk cId="2619953372" sldId="342"/>
        </pc:sldMkLst>
        <pc:spChg chg="mod">
          <ac:chgData name="Phillips, Nate" userId="1a7ed9a7-6979-4999-8e72-44e838efb909" providerId="ADAL" clId="{08BAD185-022F-42BA-92EA-92F55D9E9027}" dt="2021-10-05T15:59:15.200" v="6612" actId="6549"/>
          <ac:spMkLst>
            <pc:docMk/>
            <pc:sldMk cId="2619953372" sldId="342"/>
            <ac:spMk id="3" creationId="{D9C1527E-BBD4-49C0-A55A-A4791D4721C4}"/>
          </ac:spMkLst>
        </pc:spChg>
        <pc:cxnChg chg="add mod">
          <ac:chgData name="Phillips, Nate" userId="1a7ed9a7-6979-4999-8e72-44e838efb909" providerId="ADAL" clId="{08BAD185-022F-42BA-92EA-92F55D9E9027}" dt="2021-10-04T19:00:58.710" v="6382" actId="14100"/>
          <ac:cxnSpMkLst>
            <pc:docMk/>
            <pc:sldMk cId="2619953372" sldId="342"/>
            <ac:cxnSpMk id="4" creationId="{E97F7AE1-24A7-4448-8A57-DD1322BED5DA}"/>
          </ac:cxnSpMkLst>
        </pc:cxnChg>
        <pc:cxnChg chg="add mod">
          <ac:chgData name="Phillips, Nate" userId="1a7ed9a7-6979-4999-8e72-44e838efb909" providerId="ADAL" clId="{08BAD185-022F-42BA-92EA-92F55D9E9027}" dt="2021-10-04T19:01:05.840" v="6385" actId="14100"/>
          <ac:cxnSpMkLst>
            <pc:docMk/>
            <pc:sldMk cId="2619953372" sldId="342"/>
            <ac:cxnSpMk id="5" creationId="{A7DBC15B-0C56-4F76-BF14-B3583316473B}"/>
          </ac:cxnSpMkLst>
        </pc:cxnChg>
      </pc:sldChg>
      <pc:sldChg chg="addSp modSp add mod modAnim">
        <pc:chgData name="Phillips, Nate" userId="1a7ed9a7-6979-4999-8e72-44e838efb909" providerId="ADAL" clId="{08BAD185-022F-42BA-92EA-92F55D9E9027}" dt="2021-10-05T16:01:18.506" v="6671"/>
        <pc:sldMkLst>
          <pc:docMk/>
          <pc:sldMk cId="1470592501" sldId="343"/>
        </pc:sldMkLst>
        <pc:spChg chg="mod">
          <ac:chgData name="Phillips, Nate" userId="1a7ed9a7-6979-4999-8e72-44e838efb909" providerId="ADAL" clId="{08BAD185-022F-42BA-92EA-92F55D9E9027}" dt="2021-10-05T16:00:31.862" v="6666" actId="403"/>
          <ac:spMkLst>
            <pc:docMk/>
            <pc:sldMk cId="1470592501" sldId="343"/>
            <ac:spMk id="3" creationId="{D9C1527E-BBD4-49C0-A55A-A4791D4721C4}"/>
          </ac:spMkLst>
        </pc:spChg>
        <pc:cxnChg chg="add mod">
          <ac:chgData name="Phillips, Nate" userId="1a7ed9a7-6979-4999-8e72-44e838efb909" providerId="ADAL" clId="{08BAD185-022F-42BA-92EA-92F55D9E9027}" dt="2021-10-04T19:02:07.569" v="6395" actId="14100"/>
          <ac:cxnSpMkLst>
            <pc:docMk/>
            <pc:sldMk cId="1470592501" sldId="343"/>
            <ac:cxnSpMk id="4" creationId="{45754A4E-FECB-44AE-989B-B2D606B21720}"/>
          </ac:cxnSpMkLst>
        </pc:cxnChg>
        <pc:cxnChg chg="add mod">
          <ac:chgData name="Phillips, Nate" userId="1a7ed9a7-6979-4999-8e72-44e838efb909" providerId="ADAL" clId="{08BAD185-022F-42BA-92EA-92F55D9E9027}" dt="2021-10-04T19:02:15.638" v="6398" actId="14100"/>
          <ac:cxnSpMkLst>
            <pc:docMk/>
            <pc:sldMk cId="1470592501" sldId="343"/>
            <ac:cxnSpMk id="5" creationId="{FAD32626-8CE5-4649-88E7-54032071564E}"/>
          </ac:cxnSpMkLst>
        </pc:cxnChg>
      </pc:sldChg>
      <pc:sldChg chg="new del">
        <pc:chgData name="Phillips, Nate" userId="1a7ed9a7-6979-4999-8e72-44e838efb909" providerId="ADAL" clId="{08BAD185-022F-42BA-92EA-92F55D9E9027}" dt="2021-10-04T17:39:48" v="5479" actId="47"/>
        <pc:sldMkLst>
          <pc:docMk/>
          <pc:sldMk cId="3669809683" sldId="343"/>
        </pc:sldMkLst>
      </pc:sldChg>
      <pc:sldChg chg="addSp modSp add mod modAnim">
        <pc:chgData name="Phillips, Nate" userId="1a7ed9a7-6979-4999-8e72-44e838efb909" providerId="ADAL" clId="{08BAD185-022F-42BA-92EA-92F55D9E9027}" dt="2021-10-04T19:03:30.220" v="6409"/>
        <pc:sldMkLst>
          <pc:docMk/>
          <pc:sldMk cId="1841799419" sldId="344"/>
        </pc:sldMkLst>
        <pc:spChg chg="mod">
          <ac:chgData name="Phillips, Nate" userId="1a7ed9a7-6979-4999-8e72-44e838efb909" providerId="ADAL" clId="{08BAD185-022F-42BA-92EA-92F55D9E9027}" dt="2021-10-04T17:47:34.405" v="6016" actId="20577"/>
          <ac:spMkLst>
            <pc:docMk/>
            <pc:sldMk cId="1841799419" sldId="344"/>
            <ac:spMk id="3" creationId="{D9C1527E-BBD4-49C0-A55A-A4791D4721C4}"/>
          </ac:spMkLst>
        </pc:spChg>
        <pc:cxnChg chg="add mod">
          <ac:chgData name="Phillips, Nate" userId="1a7ed9a7-6979-4999-8e72-44e838efb909" providerId="ADAL" clId="{08BAD185-022F-42BA-92EA-92F55D9E9027}" dt="2021-10-04T19:03:15.089" v="6405" actId="1076"/>
          <ac:cxnSpMkLst>
            <pc:docMk/>
            <pc:sldMk cId="1841799419" sldId="344"/>
            <ac:cxnSpMk id="4" creationId="{CFC62086-78CB-43DD-AA84-16D4980BE244}"/>
          </ac:cxnSpMkLst>
        </pc:cxnChg>
        <pc:cxnChg chg="add mod">
          <ac:chgData name="Phillips, Nate" userId="1a7ed9a7-6979-4999-8e72-44e838efb909" providerId="ADAL" clId="{08BAD185-022F-42BA-92EA-92F55D9E9027}" dt="2021-10-04T19:03:21.843" v="6408" actId="14100"/>
          <ac:cxnSpMkLst>
            <pc:docMk/>
            <pc:sldMk cId="1841799419" sldId="344"/>
            <ac:cxnSpMk id="5" creationId="{0CB97B21-15F8-4D10-AADB-EFB22F666252}"/>
          </ac:cxnSpMkLst>
        </pc:cxnChg>
      </pc:sldChg>
      <pc:sldChg chg="delSp modSp add mod delAnim modAnim">
        <pc:chgData name="Phillips, Nate" userId="1a7ed9a7-6979-4999-8e72-44e838efb909" providerId="ADAL" clId="{08BAD185-022F-42BA-92EA-92F55D9E9027}" dt="2021-10-04T18:50:41.372" v="6306"/>
        <pc:sldMkLst>
          <pc:docMk/>
          <pc:sldMk cId="2849550305" sldId="345"/>
        </pc:sldMkLst>
        <pc:spChg chg="mod">
          <ac:chgData name="Phillips, Nate" userId="1a7ed9a7-6979-4999-8e72-44e838efb909" providerId="ADAL" clId="{08BAD185-022F-42BA-92EA-92F55D9E9027}" dt="2021-10-04T18:49:52.585" v="6301" actId="20577"/>
          <ac:spMkLst>
            <pc:docMk/>
            <pc:sldMk cId="2849550305" sldId="345"/>
            <ac:spMk id="3" creationId="{F5F537B8-151D-41BA-8378-DE5105923F2F}"/>
          </ac:spMkLst>
        </pc:spChg>
        <pc:spChg chg="mod">
          <ac:chgData name="Phillips, Nate" userId="1a7ed9a7-6979-4999-8e72-44e838efb909" providerId="ADAL" clId="{08BAD185-022F-42BA-92EA-92F55D9E9027}" dt="2021-10-04T18:48:49.210" v="6283" actId="1035"/>
          <ac:spMkLst>
            <pc:docMk/>
            <pc:sldMk cId="2849550305" sldId="345"/>
            <ac:spMk id="4" creationId="{754EA205-2758-4332-99B8-920490E4A812}"/>
          </ac:spMkLst>
        </pc:spChg>
        <pc:spChg chg="mod">
          <ac:chgData name="Phillips, Nate" userId="1a7ed9a7-6979-4999-8e72-44e838efb909" providerId="ADAL" clId="{08BAD185-022F-42BA-92EA-92F55D9E9027}" dt="2021-10-04T18:48:53.252" v="6290" actId="1035"/>
          <ac:spMkLst>
            <pc:docMk/>
            <pc:sldMk cId="2849550305" sldId="345"/>
            <ac:spMk id="5" creationId="{563F927A-ABC4-4BE4-A36D-789956B3B5BB}"/>
          </ac:spMkLst>
        </pc:spChg>
        <pc:spChg chg="del">
          <ac:chgData name="Phillips, Nate" userId="1a7ed9a7-6979-4999-8e72-44e838efb909" providerId="ADAL" clId="{08BAD185-022F-42BA-92EA-92F55D9E9027}" dt="2021-10-04T18:48:10.442" v="6253" actId="478"/>
          <ac:spMkLst>
            <pc:docMk/>
            <pc:sldMk cId="2849550305" sldId="345"/>
            <ac:spMk id="8" creationId="{342ED061-871E-4BF2-892C-840B34375286}"/>
          </ac:spMkLst>
        </pc:spChg>
      </pc:sldChg>
      <pc:sldMasterChg chg="delSldLayout">
        <pc:chgData name="Phillips, Nate" userId="1a7ed9a7-6979-4999-8e72-44e838efb909" providerId="ADAL" clId="{08BAD185-022F-42BA-92EA-92F55D9E9027}" dt="2021-10-04T15:33:28.239" v="1395" actId="47"/>
        <pc:sldMasterMkLst>
          <pc:docMk/>
          <pc:sldMasterMk cId="1185367590" sldId="2147483660"/>
        </pc:sldMasterMkLst>
        <pc:sldLayoutChg chg="del">
          <pc:chgData name="Phillips, Nate" userId="1a7ed9a7-6979-4999-8e72-44e838efb909" providerId="ADAL" clId="{08BAD185-022F-42BA-92EA-92F55D9E9027}" dt="2021-10-04T15:33:28.239" v="1395" actId="47"/>
          <pc:sldLayoutMkLst>
            <pc:docMk/>
            <pc:sldMasterMk cId="1185367590" sldId="2147483660"/>
            <pc:sldLayoutMk cId="4263052139" sldId="2147483678"/>
          </pc:sldLayoutMkLst>
        </pc:sldLayoutChg>
      </pc:sldMasterChg>
    </pc:docChg>
  </pc:docChgLst>
  <pc:docChgLst>
    <pc:chgData name="Phillips, Nate" userId="1a7ed9a7-6979-4999-8e72-44e838efb909" providerId="ADAL" clId="{F8A202DE-8957-4C7D-8F0F-E5DB20BDCC14}"/>
    <pc:docChg chg="undo custSel addSld delSld modSld sldOrd modMainMaster">
      <pc:chgData name="Phillips, Nate" userId="1a7ed9a7-6979-4999-8e72-44e838efb909" providerId="ADAL" clId="{F8A202DE-8957-4C7D-8F0F-E5DB20BDCC14}" dt="2021-10-14T13:31:50.428" v="9565" actId="1076"/>
      <pc:docMkLst>
        <pc:docMk/>
      </pc:docMkLst>
      <pc:sldChg chg="del">
        <pc:chgData name="Phillips, Nate" userId="1a7ed9a7-6979-4999-8e72-44e838efb909" providerId="ADAL" clId="{F8A202DE-8957-4C7D-8F0F-E5DB20BDCC14}" dt="2021-10-11T18:58:27.008" v="7682" actId="47"/>
        <pc:sldMkLst>
          <pc:docMk/>
          <pc:sldMk cId="2554790993" sldId="263"/>
        </pc:sldMkLst>
      </pc:sldChg>
      <pc:sldChg chg="delSp modSp mod">
        <pc:chgData name="Phillips, Nate" userId="1a7ed9a7-6979-4999-8e72-44e838efb909" providerId="ADAL" clId="{F8A202DE-8957-4C7D-8F0F-E5DB20BDCC14}" dt="2021-10-07T19:52:14.674" v="15" actId="478"/>
        <pc:sldMkLst>
          <pc:docMk/>
          <pc:sldMk cId="656584175" sldId="289"/>
        </pc:sldMkLst>
        <pc:spChg chg="mod">
          <ac:chgData name="Phillips, Nate" userId="1a7ed9a7-6979-4999-8e72-44e838efb909" providerId="ADAL" clId="{F8A202DE-8957-4C7D-8F0F-E5DB20BDCC14}" dt="2021-10-07T19:52:01.882" v="8" actId="20577"/>
          <ac:spMkLst>
            <pc:docMk/>
            <pc:sldMk cId="656584175" sldId="289"/>
            <ac:spMk id="2" creationId="{5D46307E-A2B8-4462-8299-D11DDF3E97CF}"/>
          </ac:spMkLst>
        </pc:spChg>
        <pc:spChg chg="del">
          <ac:chgData name="Phillips, Nate" userId="1a7ed9a7-6979-4999-8e72-44e838efb909" providerId="ADAL" clId="{F8A202DE-8957-4C7D-8F0F-E5DB20BDCC14}" dt="2021-10-07T19:52:10.322" v="12" actId="478"/>
          <ac:spMkLst>
            <pc:docMk/>
            <pc:sldMk cId="656584175" sldId="289"/>
            <ac:spMk id="3" creationId="{A2DDD8F5-5813-40C6-A677-C13A8EB6D1E8}"/>
          </ac:spMkLst>
        </pc:spChg>
        <pc:spChg chg="del">
          <ac:chgData name="Phillips, Nate" userId="1a7ed9a7-6979-4999-8e72-44e838efb909" providerId="ADAL" clId="{F8A202DE-8957-4C7D-8F0F-E5DB20BDCC14}" dt="2021-10-07T19:52:13.306" v="14" actId="478"/>
          <ac:spMkLst>
            <pc:docMk/>
            <pc:sldMk cId="656584175" sldId="289"/>
            <ac:spMk id="6" creationId="{73A518F7-03A1-41F7-85DB-D68D5BCB0A58}"/>
          </ac:spMkLst>
        </pc:spChg>
        <pc:spChg chg="del">
          <ac:chgData name="Phillips, Nate" userId="1a7ed9a7-6979-4999-8e72-44e838efb909" providerId="ADAL" clId="{F8A202DE-8957-4C7D-8F0F-E5DB20BDCC14}" dt="2021-10-07T19:52:11.642" v="13" actId="478"/>
          <ac:spMkLst>
            <pc:docMk/>
            <pc:sldMk cId="656584175" sldId="289"/>
            <ac:spMk id="7" creationId="{E244BB01-C97A-4B57-994A-E1938BF34E87}"/>
          </ac:spMkLst>
        </pc:spChg>
        <pc:spChg chg="del">
          <ac:chgData name="Phillips, Nate" userId="1a7ed9a7-6979-4999-8e72-44e838efb909" providerId="ADAL" clId="{F8A202DE-8957-4C7D-8F0F-E5DB20BDCC14}" dt="2021-10-07T19:52:14.674" v="15" actId="478"/>
          <ac:spMkLst>
            <pc:docMk/>
            <pc:sldMk cId="656584175" sldId="289"/>
            <ac:spMk id="8" creationId="{CBB14CC3-D7C5-43E8-A459-10DD958A4359}"/>
          </ac:spMkLst>
        </pc:spChg>
        <pc:spChg chg="del mod">
          <ac:chgData name="Phillips, Nate" userId="1a7ed9a7-6979-4999-8e72-44e838efb909" providerId="ADAL" clId="{F8A202DE-8957-4C7D-8F0F-E5DB20BDCC14}" dt="2021-10-07T19:52:09.033" v="11" actId="478"/>
          <ac:spMkLst>
            <pc:docMk/>
            <pc:sldMk cId="656584175" sldId="289"/>
            <ac:spMk id="9" creationId="{B09117F9-1CBD-4EAE-8FFE-16417EE734DC}"/>
          </ac:spMkLst>
        </pc:spChg>
        <pc:spChg chg="del">
          <ac:chgData name="Phillips, Nate" userId="1a7ed9a7-6979-4999-8e72-44e838efb909" providerId="ADAL" clId="{F8A202DE-8957-4C7D-8F0F-E5DB20BDCC14}" dt="2021-10-07T19:52:07.380" v="9" actId="478"/>
          <ac:spMkLst>
            <pc:docMk/>
            <pc:sldMk cId="656584175" sldId="289"/>
            <ac:spMk id="10" creationId="{1B3356FB-D1F9-4C63-8F38-52DC14A39EA1}"/>
          </ac:spMkLst>
        </pc:spChg>
      </pc:sldChg>
      <pc:sldChg chg="modSp del mod">
        <pc:chgData name="Phillips, Nate" userId="1a7ed9a7-6979-4999-8e72-44e838efb909" providerId="ADAL" clId="{F8A202DE-8957-4C7D-8F0F-E5DB20BDCC14}" dt="2021-10-11T18:58:10.558" v="7679" actId="47"/>
        <pc:sldMkLst>
          <pc:docMk/>
          <pc:sldMk cId="2978995546" sldId="290"/>
        </pc:sldMkLst>
        <pc:spChg chg="mod">
          <ac:chgData name="Phillips, Nate" userId="1a7ed9a7-6979-4999-8e72-44e838efb909" providerId="ADAL" clId="{F8A202DE-8957-4C7D-8F0F-E5DB20BDCC14}" dt="2021-10-11T18:23:36.276" v="6739" actId="27636"/>
          <ac:spMkLst>
            <pc:docMk/>
            <pc:sldMk cId="2978995546" sldId="290"/>
            <ac:spMk id="3" creationId="{4D9EF681-302F-4DCF-9B99-718A0E89AB06}"/>
          </ac:spMkLst>
        </pc:spChg>
      </pc:sldChg>
      <pc:sldChg chg="addSp modSp add mod modAnim">
        <pc:chgData name="Phillips, Nate" userId="1a7ed9a7-6979-4999-8e72-44e838efb909" providerId="ADAL" clId="{F8A202DE-8957-4C7D-8F0F-E5DB20BDCC14}" dt="2021-10-08T19:05:19.201" v="2884"/>
        <pc:sldMkLst>
          <pc:docMk/>
          <pc:sldMk cId="1716017752" sldId="291"/>
        </pc:sldMkLst>
        <pc:spChg chg="mod">
          <ac:chgData name="Phillips, Nate" userId="1a7ed9a7-6979-4999-8e72-44e838efb909" providerId="ADAL" clId="{F8A202DE-8957-4C7D-8F0F-E5DB20BDCC14}" dt="2021-10-08T18:59:34.437" v="2778" actId="20577"/>
          <ac:spMkLst>
            <pc:docMk/>
            <pc:sldMk cId="1716017752" sldId="291"/>
            <ac:spMk id="3" creationId="{F27C868D-4504-4C83-BA35-75A6834C5A46}"/>
          </ac:spMkLst>
        </pc:spChg>
        <pc:spChg chg="add mod">
          <ac:chgData name="Phillips, Nate" userId="1a7ed9a7-6979-4999-8e72-44e838efb909" providerId="ADAL" clId="{F8A202DE-8957-4C7D-8F0F-E5DB20BDCC14}" dt="2021-10-08T18:57:08.990" v="2651" actId="1076"/>
          <ac:spMkLst>
            <pc:docMk/>
            <pc:sldMk cId="1716017752" sldId="291"/>
            <ac:spMk id="4" creationId="{6A221A15-4ECC-42B4-916B-E5C69ECB4160}"/>
          </ac:spMkLst>
        </pc:spChg>
        <pc:spChg chg="add mod">
          <ac:chgData name="Phillips, Nate" userId="1a7ed9a7-6979-4999-8e72-44e838efb909" providerId="ADAL" clId="{F8A202DE-8957-4C7D-8F0F-E5DB20BDCC14}" dt="2021-10-08T19:00:36.961" v="2801" actId="1076"/>
          <ac:spMkLst>
            <pc:docMk/>
            <pc:sldMk cId="1716017752" sldId="291"/>
            <ac:spMk id="5" creationId="{3F653FCE-C837-4AF8-9836-C50045288CF4}"/>
          </ac:spMkLst>
        </pc:spChg>
        <pc:spChg chg="add mod">
          <ac:chgData name="Phillips, Nate" userId="1a7ed9a7-6979-4999-8e72-44e838efb909" providerId="ADAL" clId="{F8A202DE-8957-4C7D-8F0F-E5DB20BDCC14}" dt="2021-10-08T19:03:35.516" v="2863" actId="1076"/>
          <ac:spMkLst>
            <pc:docMk/>
            <pc:sldMk cId="1716017752" sldId="291"/>
            <ac:spMk id="6" creationId="{697397A5-21AB-4BE5-A979-8768AD83F4CA}"/>
          </ac:spMkLst>
        </pc:spChg>
        <pc:spChg chg="add mod">
          <ac:chgData name="Phillips, Nate" userId="1a7ed9a7-6979-4999-8e72-44e838efb909" providerId="ADAL" clId="{F8A202DE-8957-4C7D-8F0F-E5DB20BDCC14}" dt="2021-10-08T19:05:05.901" v="2882" actId="20577"/>
          <ac:spMkLst>
            <pc:docMk/>
            <pc:sldMk cId="1716017752" sldId="291"/>
            <ac:spMk id="8" creationId="{64A345F6-8A0E-4645-A5ED-41C23C8FA670}"/>
          </ac:spMkLst>
        </pc:spChg>
        <pc:picChg chg="mod modCrop">
          <ac:chgData name="Phillips, Nate" userId="1a7ed9a7-6979-4999-8e72-44e838efb909" providerId="ADAL" clId="{F8A202DE-8957-4C7D-8F0F-E5DB20BDCC14}" dt="2021-10-08T18:57:46.495" v="2665" actId="18131"/>
          <ac:picMkLst>
            <pc:docMk/>
            <pc:sldMk cId="1716017752" sldId="291"/>
            <ac:picMk id="13" creationId="{14A86FB5-EFA6-4A00-A5DA-1412F84ECBFC}"/>
          </ac:picMkLst>
        </pc:picChg>
        <pc:picChg chg="mod modCrop">
          <ac:chgData name="Phillips, Nate" userId="1a7ed9a7-6979-4999-8e72-44e838efb909" providerId="ADAL" clId="{F8A202DE-8957-4C7D-8F0F-E5DB20BDCC14}" dt="2021-10-08T18:58:07.362" v="2667" actId="732"/>
          <ac:picMkLst>
            <pc:docMk/>
            <pc:sldMk cId="1716017752" sldId="291"/>
            <ac:picMk id="17" creationId="{E9DED986-B67C-4539-A39C-C7D93FFA5226}"/>
          </ac:picMkLst>
        </pc:picChg>
      </pc:sldChg>
      <pc:sldChg chg="del">
        <pc:chgData name="Phillips, Nate" userId="1a7ed9a7-6979-4999-8e72-44e838efb909" providerId="ADAL" clId="{F8A202DE-8957-4C7D-8F0F-E5DB20BDCC14}" dt="2021-10-11T18:58:21.856" v="7681" actId="47"/>
        <pc:sldMkLst>
          <pc:docMk/>
          <pc:sldMk cId="756754901" sldId="319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1302348491" sldId="320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3840184580" sldId="322"/>
        </pc:sldMkLst>
      </pc:sldChg>
      <pc:sldChg chg="del">
        <pc:chgData name="Phillips, Nate" userId="1a7ed9a7-6979-4999-8e72-44e838efb909" providerId="ADAL" clId="{F8A202DE-8957-4C7D-8F0F-E5DB20BDCC14}" dt="2021-10-11T18:58:16.958" v="7680" actId="47"/>
        <pc:sldMkLst>
          <pc:docMk/>
          <pc:sldMk cId="3220037917" sldId="323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0" sldId="325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332123448" sldId="329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2009483540" sldId="330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2193217267" sldId="331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3030688926" sldId="332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4108593972" sldId="333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3226126436" sldId="336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1722437050" sldId="337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3883074390" sldId="338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2558264828" sldId="339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629758075" sldId="340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993121664" sldId="341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2619953372" sldId="342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1470592501" sldId="343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1841799419" sldId="344"/>
        </pc:sldMkLst>
      </pc:sldChg>
      <pc:sldChg chg="del">
        <pc:chgData name="Phillips, Nate" userId="1a7ed9a7-6979-4999-8e72-44e838efb909" providerId="ADAL" clId="{F8A202DE-8957-4C7D-8F0F-E5DB20BDCC14}" dt="2021-10-11T18:58:10.558" v="7679" actId="47"/>
        <pc:sldMkLst>
          <pc:docMk/>
          <pc:sldMk cId="2849550305" sldId="345"/>
        </pc:sldMkLst>
      </pc:sldChg>
      <pc:sldChg chg="addSp modSp new mod modAnim chgLayout">
        <pc:chgData name="Phillips, Nate" userId="1a7ed9a7-6979-4999-8e72-44e838efb909" providerId="ADAL" clId="{F8A202DE-8957-4C7D-8F0F-E5DB20BDCC14}" dt="2021-10-12T15:00:25.317" v="8441" actId="1076"/>
        <pc:sldMkLst>
          <pc:docMk/>
          <pc:sldMk cId="3705612367" sldId="346"/>
        </pc:sldMkLst>
        <pc:spChg chg="mod ord">
          <ac:chgData name="Phillips, Nate" userId="1a7ed9a7-6979-4999-8e72-44e838efb909" providerId="ADAL" clId="{F8A202DE-8957-4C7D-8F0F-E5DB20BDCC14}" dt="2021-10-11T18:24:18.230" v="6743" actId="700"/>
          <ac:spMkLst>
            <pc:docMk/>
            <pc:sldMk cId="3705612367" sldId="346"/>
            <ac:spMk id="2" creationId="{E0EB8889-44E7-497F-910B-7734EC2875EF}"/>
          </ac:spMkLst>
        </pc:spChg>
        <pc:spChg chg="mod ord">
          <ac:chgData name="Phillips, Nate" userId="1a7ed9a7-6979-4999-8e72-44e838efb909" providerId="ADAL" clId="{F8A202DE-8957-4C7D-8F0F-E5DB20BDCC14}" dt="2021-10-12T15:00:18.142" v="8439" actId="6549"/>
          <ac:spMkLst>
            <pc:docMk/>
            <pc:sldMk cId="3705612367" sldId="346"/>
            <ac:spMk id="3" creationId="{3B064AD5-994A-4CD6-8013-01C1492D477B}"/>
          </ac:spMkLst>
        </pc:spChg>
        <pc:spChg chg="add mod">
          <ac:chgData name="Phillips, Nate" userId="1a7ed9a7-6979-4999-8e72-44e838efb909" providerId="ADAL" clId="{F8A202DE-8957-4C7D-8F0F-E5DB20BDCC14}" dt="2021-10-12T14:57:52.754" v="8409" actId="1076"/>
          <ac:spMkLst>
            <pc:docMk/>
            <pc:sldMk cId="3705612367" sldId="346"/>
            <ac:spMk id="5" creationId="{02985E48-0635-40C6-8D57-ED4B753E46A1}"/>
          </ac:spMkLst>
        </pc:spChg>
        <pc:spChg chg="add mod">
          <ac:chgData name="Phillips, Nate" userId="1a7ed9a7-6979-4999-8e72-44e838efb909" providerId="ADAL" clId="{F8A202DE-8957-4C7D-8F0F-E5DB20BDCC14}" dt="2021-10-12T15:00:22.251" v="8440" actId="1076"/>
          <ac:spMkLst>
            <pc:docMk/>
            <pc:sldMk cId="3705612367" sldId="346"/>
            <ac:spMk id="6" creationId="{A4E01AB5-178B-453A-AE3A-70B1FDD3F128}"/>
          </ac:spMkLst>
        </pc:spChg>
        <pc:spChg chg="add mod">
          <ac:chgData name="Phillips, Nate" userId="1a7ed9a7-6979-4999-8e72-44e838efb909" providerId="ADAL" clId="{F8A202DE-8957-4C7D-8F0F-E5DB20BDCC14}" dt="2021-10-12T15:00:25.317" v="8441" actId="1076"/>
          <ac:spMkLst>
            <pc:docMk/>
            <pc:sldMk cId="3705612367" sldId="346"/>
            <ac:spMk id="7" creationId="{6033711F-3EF4-41AC-8DC1-F40309DD9648}"/>
          </ac:spMkLst>
        </pc:spChg>
      </pc:sldChg>
      <pc:sldChg chg="addSp modSp new mod ord modAnim">
        <pc:chgData name="Phillips, Nate" userId="1a7ed9a7-6979-4999-8e72-44e838efb909" providerId="ADAL" clId="{F8A202DE-8957-4C7D-8F0F-E5DB20BDCC14}" dt="2021-10-12T14:56:54.478" v="8401"/>
        <pc:sldMkLst>
          <pc:docMk/>
          <pc:sldMk cId="3568686315" sldId="347"/>
        </pc:sldMkLst>
        <pc:spChg chg="mod">
          <ac:chgData name="Phillips, Nate" userId="1a7ed9a7-6979-4999-8e72-44e838efb909" providerId="ADAL" clId="{F8A202DE-8957-4C7D-8F0F-E5DB20BDCC14}" dt="2021-10-12T14:52:38.053" v="8284" actId="20577"/>
          <ac:spMkLst>
            <pc:docMk/>
            <pc:sldMk cId="3568686315" sldId="347"/>
            <ac:spMk id="2" creationId="{9724F193-ECB3-42BC-84F4-749AEF29F242}"/>
          </ac:spMkLst>
        </pc:spChg>
        <pc:spChg chg="mod">
          <ac:chgData name="Phillips, Nate" userId="1a7ed9a7-6979-4999-8e72-44e838efb909" providerId="ADAL" clId="{F8A202DE-8957-4C7D-8F0F-E5DB20BDCC14}" dt="2021-10-12T14:55:46.167" v="8373" actId="20577"/>
          <ac:spMkLst>
            <pc:docMk/>
            <pc:sldMk cId="3568686315" sldId="347"/>
            <ac:spMk id="3" creationId="{83CCA5DA-D3A8-4767-A229-21D8CEC2BD7D}"/>
          </ac:spMkLst>
        </pc:spChg>
        <pc:spChg chg="add mod">
          <ac:chgData name="Phillips, Nate" userId="1a7ed9a7-6979-4999-8e72-44e838efb909" providerId="ADAL" clId="{F8A202DE-8957-4C7D-8F0F-E5DB20BDCC14}" dt="2021-10-12T14:56:07.704" v="8387" actId="403"/>
          <ac:spMkLst>
            <pc:docMk/>
            <pc:sldMk cId="3568686315" sldId="347"/>
            <ac:spMk id="4" creationId="{85C3FC30-4908-4D36-816E-89A47E6161B3}"/>
          </ac:spMkLst>
        </pc:spChg>
        <pc:spChg chg="add mod">
          <ac:chgData name="Phillips, Nate" userId="1a7ed9a7-6979-4999-8e72-44e838efb909" providerId="ADAL" clId="{F8A202DE-8957-4C7D-8F0F-E5DB20BDCC14}" dt="2021-10-12T14:56:21.606" v="8393" actId="20577"/>
          <ac:spMkLst>
            <pc:docMk/>
            <pc:sldMk cId="3568686315" sldId="347"/>
            <ac:spMk id="5" creationId="{D5C1419C-BE54-4A03-8033-E39919C53AB7}"/>
          </ac:spMkLst>
        </pc:spChg>
        <pc:spChg chg="add mod">
          <ac:chgData name="Phillips, Nate" userId="1a7ed9a7-6979-4999-8e72-44e838efb909" providerId="ADAL" clId="{F8A202DE-8957-4C7D-8F0F-E5DB20BDCC14}" dt="2021-10-12T14:56:32.632" v="8398" actId="20577"/>
          <ac:spMkLst>
            <pc:docMk/>
            <pc:sldMk cId="3568686315" sldId="347"/>
            <ac:spMk id="6" creationId="{F0935AF2-B243-4D9E-8A00-64F7AB4D8FE3}"/>
          </ac:spMkLst>
        </pc:spChg>
      </pc:sldChg>
      <pc:sldChg chg="addSp modSp new mod modAnim chgLayout">
        <pc:chgData name="Phillips, Nate" userId="1a7ed9a7-6979-4999-8e72-44e838efb909" providerId="ADAL" clId="{F8A202DE-8957-4C7D-8F0F-E5DB20BDCC14}" dt="2021-10-12T15:03:14.511" v="8455"/>
        <pc:sldMkLst>
          <pc:docMk/>
          <pc:sldMk cId="2245851335" sldId="348"/>
        </pc:sldMkLst>
        <pc:spChg chg="mod ord">
          <ac:chgData name="Phillips, Nate" userId="1a7ed9a7-6979-4999-8e72-44e838efb909" providerId="ADAL" clId="{F8A202DE-8957-4C7D-8F0F-E5DB20BDCC14}" dt="2021-10-11T18:24:03.483" v="6740" actId="700"/>
          <ac:spMkLst>
            <pc:docMk/>
            <pc:sldMk cId="2245851335" sldId="348"/>
            <ac:spMk id="2" creationId="{EFD26160-A73F-410C-966E-D33126F68337}"/>
          </ac:spMkLst>
        </pc:spChg>
        <pc:spChg chg="mod ord">
          <ac:chgData name="Phillips, Nate" userId="1a7ed9a7-6979-4999-8e72-44e838efb909" providerId="ADAL" clId="{F8A202DE-8957-4C7D-8F0F-E5DB20BDCC14}" dt="2021-10-12T15:03:02.150" v="8453" actId="20577"/>
          <ac:spMkLst>
            <pc:docMk/>
            <pc:sldMk cId="2245851335" sldId="348"/>
            <ac:spMk id="3" creationId="{845B696F-0A92-475C-839A-FB929E13E476}"/>
          </ac:spMkLst>
        </pc:spChg>
        <pc:spChg chg="add mod">
          <ac:chgData name="Phillips, Nate" userId="1a7ed9a7-6979-4999-8e72-44e838efb909" providerId="ADAL" clId="{F8A202DE-8957-4C7D-8F0F-E5DB20BDCC14}" dt="2021-10-08T17:18:40.730" v="2266"/>
          <ac:spMkLst>
            <pc:docMk/>
            <pc:sldMk cId="2245851335" sldId="348"/>
            <ac:spMk id="4" creationId="{5EBC90A1-C3D4-4709-842C-EEEA56F0CF51}"/>
          </ac:spMkLst>
        </pc:spChg>
      </pc:sldChg>
      <pc:sldChg chg="modSp new del mod">
        <pc:chgData name="Phillips, Nate" userId="1a7ed9a7-6979-4999-8e72-44e838efb909" providerId="ADAL" clId="{F8A202DE-8957-4C7D-8F0F-E5DB20BDCC14}" dt="2021-10-11T18:50:28.206" v="7605" actId="47"/>
        <pc:sldMkLst>
          <pc:docMk/>
          <pc:sldMk cId="3333841747" sldId="349"/>
        </pc:sldMkLst>
        <pc:spChg chg="mod">
          <ac:chgData name="Phillips, Nate" userId="1a7ed9a7-6979-4999-8e72-44e838efb909" providerId="ADAL" clId="{F8A202DE-8957-4C7D-8F0F-E5DB20BDCC14}" dt="2021-10-07T20:05:12.496" v="622" actId="20577"/>
          <ac:spMkLst>
            <pc:docMk/>
            <pc:sldMk cId="3333841747" sldId="349"/>
            <ac:spMk id="2" creationId="{D86A69E4-5F4F-4E54-AE33-7520436E039D}"/>
          </ac:spMkLst>
        </pc:spChg>
      </pc:sldChg>
      <pc:sldChg chg="addSp modSp new mod modAnim">
        <pc:chgData name="Phillips, Nate" userId="1a7ed9a7-6979-4999-8e72-44e838efb909" providerId="ADAL" clId="{F8A202DE-8957-4C7D-8F0F-E5DB20BDCC14}" dt="2021-10-14T13:31:50.428" v="9565" actId="1076"/>
        <pc:sldMkLst>
          <pc:docMk/>
          <pc:sldMk cId="1692192081" sldId="350"/>
        </pc:sldMkLst>
        <pc:spChg chg="mod">
          <ac:chgData name="Phillips, Nate" userId="1a7ed9a7-6979-4999-8e72-44e838efb909" providerId="ADAL" clId="{F8A202DE-8957-4C7D-8F0F-E5DB20BDCC14}" dt="2021-10-08T19:11:29.527" v="2889" actId="20577"/>
          <ac:spMkLst>
            <pc:docMk/>
            <pc:sldMk cId="1692192081" sldId="350"/>
            <ac:spMk id="2" creationId="{02702FD4-9B83-46C3-A700-C21FCA8048C5}"/>
          </ac:spMkLst>
        </pc:spChg>
        <pc:spChg chg="mod">
          <ac:chgData name="Phillips, Nate" userId="1a7ed9a7-6979-4999-8e72-44e838efb909" providerId="ADAL" clId="{F8A202DE-8957-4C7D-8F0F-E5DB20BDCC14}" dt="2021-10-08T16:58:52.582" v="1389" actId="20577"/>
          <ac:spMkLst>
            <pc:docMk/>
            <pc:sldMk cId="1692192081" sldId="350"/>
            <ac:spMk id="3" creationId="{D25959AE-162D-462A-8E16-DE3D3B0033ED}"/>
          </ac:spMkLst>
        </pc:spChg>
        <pc:spChg chg="add mod">
          <ac:chgData name="Phillips, Nate" userId="1a7ed9a7-6979-4999-8e72-44e838efb909" providerId="ADAL" clId="{F8A202DE-8957-4C7D-8F0F-E5DB20BDCC14}" dt="2021-10-14T13:31:50.428" v="9565" actId="1076"/>
          <ac:spMkLst>
            <pc:docMk/>
            <pc:sldMk cId="1692192081" sldId="350"/>
            <ac:spMk id="4" creationId="{4E9B892D-1B63-4D73-858E-C3B19031F60B}"/>
          </ac:spMkLst>
        </pc:spChg>
      </pc:sldChg>
      <pc:sldChg chg="addSp modSp new mod">
        <pc:chgData name="Phillips, Nate" userId="1a7ed9a7-6979-4999-8e72-44e838efb909" providerId="ADAL" clId="{F8A202DE-8957-4C7D-8F0F-E5DB20BDCC14}" dt="2021-10-08T19:27:26.304" v="3168" actId="20577"/>
        <pc:sldMkLst>
          <pc:docMk/>
          <pc:sldMk cId="1043297933" sldId="351"/>
        </pc:sldMkLst>
        <pc:spChg chg="mod">
          <ac:chgData name="Phillips, Nate" userId="1a7ed9a7-6979-4999-8e72-44e838efb909" providerId="ADAL" clId="{F8A202DE-8957-4C7D-8F0F-E5DB20BDCC14}" dt="2021-10-08T16:59:00.191" v="1399" actId="20577"/>
          <ac:spMkLst>
            <pc:docMk/>
            <pc:sldMk cId="1043297933" sldId="351"/>
            <ac:spMk id="2" creationId="{84816667-2000-4E38-B223-3F908D84A2CA}"/>
          </ac:spMkLst>
        </pc:spChg>
        <pc:spChg chg="mod">
          <ac:chgData name="Phillips, Nate" userId="1a7ed9a7-6979-4999-8e72-44e838efb909" providerId="ADAL" clId="{F8A202DE-8957-4C7D-8F0F-E5DB20BDCC14}" dt="2021-10-08T19:27:26.304" v="3168" actId="20577"/>
          <ac:spMkLst>
            <pc:docMk/>
            <pc:sldMk cId="1043297933" sldId="351"/>
            <ac:spMk id="3" creationId="{F10DA3AB-9F03-494D-ACDD-2C93DBD22C87}"/>
          </ac:spMkLst>
        </pc:spChg>
        <pc:spChg chg="add mod">
          <ac:chgData name="Phillips, Nate" userId="1a7ed9a7-6979-4999-8e72-44e838efb909" providerId="ADAL" clId="{F8A202DE-8957-4C7D-8F0F-E5DB20BDCC14}" dt="2021-10-08T17:18:56.329" v="2267"/>
          <ac:spMkLst>
            <pc:docMk/>
            <pc:sldMk cId="1043297933" sldId="351"/>
            <ac:spMk id="4" creationId="{0393096A-60B5-43A0-B60F-D9A866F9F75E}"/>
          </ac:spMkLst>
        </pc:spChg>
      </pc:sldChg>
      <pc:sldChg chg="new del">
        <pc:chgData name="Phillips, Nate" userId="1a7ed9a7-6979-4999-8e72-44e838efb909" providerId="ADAL" clId="{F8A202DE-8957-4C7D-8F0F-E5DB20BDCC14}" dt="2021-10-11T18:50:19.222" v="7604" actId="47"/>
        <pc:sldMkLst>
          <pc:docMk/>
          <pc:sldMk cId="2160413340" sldId="352"/>
        </pc:sldMkLst>
      </pc:sldChg>
      <pc:sldChg chg="delSp modSp add mod ord delAnim modAnim">
        <pc:chgData name="Phillips, Nate" userId="1a7ed9a7-6979-4999-8e72-44e838efb909" providerId="ADAL" clId="{F8A202DE-8957-4C7D-8F0F-E5DB20BDCC14}" dt="2021-10-12T15:04:12.606" v="8457"/>
        <pc:sldMkLst>
          <pc:docMk/>
          <pc:sldMk cId="1373339128" sldId="353"/>
        </pc:sldMkLst>
        <pc:spChg chg="del">
          <ac:chgData name="Phillips, Nate" userId="1a7ed9a7-6979-4999-8e72-44e838efb909" providerId="ADAL" clId="{F8A202DE-8957-4C7D-8F0F-E5DB20BDCC14}" dt="2021-10-08T17:06:26.070" v="1817" actId="478"/>
          <ac:spMkLst>
            <pc:docMk/>
            <pc:sldMk cId="1373339128" sldId="353"/>
            <ac:spMk id="2" creationId="{A1475A2E-E60E-4C30-8236-E9BF71E8715C}"/>
          </ac:spMkLst>
        </pc:spChg>
        <pc:spChg chg="mod">
          <ac:chgData name="Phillips, Nate" userId="1a7ed9a7-6979-4999-8e72-44e838efb909" providerId="ADAL" clId="{F8A202DE-8957-4C7D-8F0F-E5DB20BDCC14}" dt="2021-10-11T18:31:51.704" v="7142" actId="20577"/>
          <ac:spMkLst>
            <pc:docMk/>
            <pc:sldMk cId="1373339128" sldId="353"/>
            <ac:spMk id="3" creationId="{D9C1527E-BBD4-49C0-A55A-A4791D4721C4}"/>
          </ac:spMkLst>
        </pc:spChg>
      </pc:sldChg>
      <pc:sldChg chg="addSp delSp modSp add mod modAnim">
        <pc:chgData name="Phillips, Nate" userId="1a7ed9a7-6979-4999-8e72-44e838efb909" providerId="ADAL" clId="{F8A202DE-8957-4C7D-8F0F-E5DB20BDCC14}" dt="2021-10-11T18:49:26.633" v="7603" actId="14429"/>
        <pc:sldMkLst>
          <pc:docMk/>
          <pc:sldMk cId="2015444326" sldId="354"/>
        </pc:sldMkLst>
        <pc:spChg chg="mod">
          <ac:chgData name="Phillips, Nate" userId="1a7ed9a7-6979-4999-8e72-44e838efb909" providerId="ADAL" clId="{F8A202DE-8957-4C7D-8F0F-E5DB20BDCC14}" dt="2021-10-08T17:15:52.012" v="2241" actId="403"/>
          <ac:spMkLst>
            <pc:docMk/>
            <pc:sldMk cId="2015444326" sldId="354"/>
            <ac:spMk id="3" creationId="{D9C1527E-BBD4-49C0-A55A-A4791D4721C4}"/>
          </ac:spMkLst>
        </pc:spChg>
        <pc:graphicFrameChg chg="add del mod modGraphic">
          <ac:chgData name="Phillips, Nate" userId="1a7ed9a7-6979-4999-8e72-44e838efb909" providerId="ADAL" clId="{F8A202DE-8957-4C7D-8F0F-E5DB20BDCC14}" dt="2021-10-11T18:46:37.036" v="7555" actId="478"/>
          <ac:graphicFrameMkLst>
            <pc:docMk/>
            <pc:sldMk cId="2015444326" sldId="354"/>
            <ac:graphicFrameMk id="2" creationId="{57BBA627-A899-4105-BC4B-5EA0B82FD5C5}"/>
          </ac:graphicFrameMkLst>
        </pc:graphicFrameChg>
        <pc:graphicFrameChg chg="add mod modVis modGraphic">
          <ac:chgData name="Phillips, Nate" userId="1a7ed9a7-6979-4999-8e72-44e838efb909" providerId="ADAL" clId="{F8A202DE-8957-4C7D-8F0F-E5DB20BDCC14}" dt="2021-10-11T18:49:26.633" v="7603" actId="14429"/>
          <ac:graphicFrameMkLst>
            <pc:docMk/>
            <pc:sldMk cId="2015444326" sldId="354"/>
            <ac:graphicFrameMk id="4" creationId="{5845AEFD-871E-45E9-B404-6F9B9D80643C}"/>
          </ac:graphicFrameMkLst>
        </pc:graphicFrameChg>
        <pc:graphicFrameChg chg="add mod modGraphic">
          <ac:chgData name="Phillips, Nate" userId="1a7ed9a7-6979-4999-8e72-44e838efb909" providerId="ADAL" clId="{F8A202DE-8957-4C7D-8F0F-E5DB20BDCC14}" dt="2021-10-11T18:49:19.568" v="7602" actId="20577"/>
          <ac:graphicFrameMkLst>
            <pc:docMk/>
            <pc:sldMk cId="2015444326" sldId="354"/>
            <ac:graphicFrameMk id="5" creationId="{5A8132EC-BC68-4648-90C6-2816E41A4E9C}"/>
          </ac:graphicFrameMkLst>
        </pc:graphicFrameChg>
      </pc:sldChg>
      <pc:sldChg chg="addSp modSp add mod ord modAnim">
        <pc:chgData name="Phillips, Nate" userId="1a7ed9a7-6979-4999-8e72-44e838efb909" providerId="ADAL" clId="{F8A202DE-8957-4C7D-8F0F-E5DB20BDCC14}" dt="2021-10-08T17:27:44.276" v="2603"/>
        <pc:sldMkLst>
          <pc:docMk/>
          <pc:sldMk cId="1550487281" sldId="355"/>
        </pc:sldMkLst>
        <pc:spChg chg="add mod">
          <ac:chgData name="Phillips, Nate" userId="1a7ed9a7-6979-4999-8e72-44e838efb909" providerId="ADAL" clId="{F8A202DE-8957-4C7D-8F0F-E5DB20BDCC14}" dt="2021-10-08T17:26:48.731" v="2589" actId="1076"/>
          <ac:spMkLst>
            <pc:docMk/>
            <pc:sldMk cId="1550487281" sldId="355"/>
            <ac:spMk id="2" creationId="{E7217020-6C07-4D54-A34B-102CBB256DA5}"/>
          </ac:spMkLst>
        </pc:spChg>
        <pc:spChg chg="mod">
          <ac:chgData name="Phillips, Nate" userId="1a7ed9a7-6979-4999-8e72-44e838efb909" providerId="ADAL" clId="{F8A202DE-8957-4C7D-8F0F-E5DB20BDCC14}" dt="2021-10-08T17:27:42.338" v="2602"/>
          <ac:spMkLst>
            <pc:docMk/>
            <pc:sldMk cId="1550487281" sldId="355"/>
            <ac:spMk id="3" creationId="{D9C1527E-BBD4-49C0-A55A-A4791D4721C4}"/>
          </ac:spMkLst>
        </pc:spChg>
        <pc:spChg chg="add mod">
          <ac:chgData name="Phillips, Nate" userId="1a7ed9a7-6979-4999-8e72-44e838efb909" providerId="ADAL" clId="{F8A202DE-8957-4C7D-8F0F-E5DB20BDCC14}" dt="2021-10-08T17:27:04.459" v="2599" actId="20577"/>
          <ac:spMkLst>
            <pc:docMk/>
            <pc:sldMk cId="1550487281" sldId="355"/>
            <ac:spMk id="4" creationId="{216710E9-550E-4308-99A9-F06C920B3DF9}"/>
          </ac:spMkLst>
        </pc:spChg>
      </pc:sldChg>
      <pc:sldChg chg="addSp modSp add mod ord modAnim">
        <pc:chgData name="Phillips, Nate" userId="1a7ed9a7-6979-4999-8e72-44e838efb909" providerId="ADAL" clId="{F8A202DE-8957-4C7D-8F0F-E5DB20BDCC14}" dt="2021-10-11T18:53:32.247" v="7606" actId="1076"/>
        <pc:sldMkLst>
          <pc:docMk/>
          <pc:sldMk cId="738066847" sldId="356"/>
        </pc:sldMkLst>
        <pc:spChg chg="mod">
          <ac:chgData name="Phillips, Nate" userId="1a7ed9a7-6979-4999-8e72-44e838efb909" providerId="ADAL" clId="{F8A202DE-8957-4C7D-8F0F-E5DB20BDCC14}" dt="2021-10-08T18:50:51.818" v="2615" actId="20577"/>
          <ac:spMkLst>
            <pc:docMk/>
            <pc:sldMk cId="738066847" sldId="356"/>
            <ac:spMk id="2" creationId="{84816667-2000-4E38-B223-3F908D84A2CA}"/>
          </ac:spMkLst>
        </pc:spChg>
        <pc:spChg chg="mod">
          <ac:chgData name="Phillips, Nate" userId="1a7ed9a7-6979-4999-8e72-44e838efb909" providerId="ADAL" clId="{F8A202DE-8957-4C7D-8F0F-E5DB20BDCC14}" dt="2021-10-08T19:33:25.049" v="3437" actId="20577"/>
          <ac:spMkLst>
            <pc:docMk/>
            <pc:sldMk cId="738066847" sldId="356"/>
            <ac:spMk id="3" creationId="{F10DA3AB-9F03-494D-ACDD-2C93DBD22C87}"/>
          </ac:spMkLst>
        </pc:spChg>
        <pc:spChg chg="add mod">
          <ac:chgData name="Phillips, Nate" userId="1a7ed9a7-6979-4999-8e72-44e838efb909" providerId="ADAL" clId="{F8A202DE-8957-4C7D-8F0F-E5DB20BDCC14}" dt="2021-10-11T18:53:32.247" v="7606" actId="1076"/>
          <ac:spMkLst>
            <pc:docMk/>
            <pc:sldMk cId="738066847" sldId="356"/>
            <ac:spMk id="5" creationId="{93D799BF-F6BE-4950-A9B7-67072CE05E80}"/>
          </ac:spMkLst>
        </pc:spChg>
        <pc:spChg chg="add mod">
          <ac:chgData name="Phillips, Nate" userId="1a7ed9a7-6979-4999-8e72-44e838efb909" providerId="ADAL" clId="{F8A202DE-8957-4C7D-8F0F-E5DB20BDCC14}" dt="2021-10-11T18:53:32.247" v="7606" actId="1076"/>
          <ac:spMkLst>
            <pc:docMk/>
            <pc:sldMk cId="738066847" sldId="356"/>
            <ac:spMk id="6" creationId="{8434459A-825D-488C-AC88-372002E577C5}"/>
          </ac:spMkLst>
        </pc:spChg>
        <pc:spChg chg="add mod">
          <ac:chgData name="Phillips, Nate" userId="1a7ed9a7-6979-4999-8e72-44e838efb909" providerId="ADAL" clId="{F8A202DE-8957-4C7D-8F0F-E5DB20BDCC14}" dt="2021-10-11T18:53:32.247" v="7606" actId="1076"/>
          <ac:spMkLst>
            <pc:docMk/>
            <pc:sldMk cId="738066847" sldId="356"/>
            <ac:spMk id="7" creationId="{6CEE1954-D491-4FEE-A848-4775BEC74104}"/>
          </ac:spMkLst>
        </pc:spChg>
        <pc:spChg chg="add mod">
          <ac:chgData name="Phillips, Nate" userId="1a7ed9a7-6979-4999-8e72-44e838efb909" providerId="ADAL" clId="{F8A202DE-8957-4C7D-8F0F-E5DB20BDCC14}" dt="2021-10-11T18:53:32.247" v="7606" actId="1076"/>
          <ac:spMkLst>
            <pc:docMk/>
            <pc:sldMk cId="738066847" sldId="356"/>
            <ac:spMk id="8" creationId="{FD5426A4-D909-4009-82B1-155D7887A063}"/>
          </ac:spMkLst>
        </pc:spChg>
      </pc:sldChg>
      <pc:sldChg chg="modSp add del mod">
        <pc:chgData name="Phillips, Nate" userId="1a7ed9a7-6979-4999-8e72-44e838efb909" providerId="ADAL" clId="{F8A202DE-8957-4C7D-8F0F-E5DB20BDCC14}" dt="2021-10-08T19:35:41.301" v="3509" actId="47"/>
        <pc:sldMkLst>
          <pc:docMk/>
          <pc:sldMk cId="4185224405" sldId="357"/>
        </pc:sldMkLst>
        <pc:spChg chg="mod">
          <ac:chgData name="Phillips, Nate" userId="1a7ed9a7-6979-4999-8e72-44e838efb909" providerId="ADAL" clId="{F8A202DE-8957-4C7D-8F0F-E5DB20BDCC14}" dt="2021-10-08T19:35:27.944" v="3491" actId="20577"/>
          <ac:spMkLst>
            <pc:docMk/>
            <pc:sldMk cId="4185224405" sldId="357"/>
            <ac:spMk id="2" creationId="{84816667-2000-4E38-B223-3F908D84A2CA}"/>
          </ac:spMkLst>
        </pc:spChg>
        <pc:spChg chg="mod">
          <ac:chgData name="Phillips, Nate" userId="1a7ed9a7-6979-4999-8e72-44e838efb909" providerId="ADAL" clId="{F8A202DE-8957-4C7D-8F0F-E5DB20BDCC14}" dt="2021-10-08T19:35:33.960" v="3508" actId="20577"/>
          <ac:spMkLst>
            <pc:docMk/>
            <pc:sldMk cId="4185224405" sldId="357"/>
            <ac:spMk id="3" creationId="{F10DA3AB-9F03-494D-ACDD-2C93DBD22C87}"/>
          </ac:spMkLst>
        </pc:spChg>
      </pc:sldChg>
      <pc:sldChg chg="modSp add del mod">
        <pc:chgData name="Phillips, Nate" userId="1a7ed9a7-6979-4999-8e72-44e838efb909" providerId="ADAL" clId="{F8A202DE-8957-4C7D-8F0F-E5DB20BDCC14}" dt="2021-10-08T19:45:58.167" v="3814" actId="47"/>
        <pc:sldMkLst>
          <pc:docMk/>
          <pc:sldMk cId="219200229" sldId="358"/>
        </pc:sldMkLst>
        <pc:spChg chg="mod">
          <ac:chgData name="Phillips, Nate" userId="1a7ed9a7-6979-4999-8e72-44e838efb909" providerId="ADAL" clId="{F8A202DE-8957-4C7D-8F0F-E5DB20BDCC14}" dt="2021-10-08T18:51:17.275" v="2633" actId="20577"/>
          <ac:spMkLst>
            <pc:docMk/>
            <pc:sldMk cId="219200229" sldId="358"/>
            <ac:spMk id="2" creationId="{84816667-2000-4E38-B223-3F908D84A2CA}"/>
          </ac:spMkLst>
        </pc:spChg>
      </pc:sldChg>
      <pc:sldChg chg="modSp add del mod">
        <pc:chgData name="Phillips, Nate" userId="1a7ed9a7-6979-4999-8e72-44e838efb909" providerId="ADAL" clId="{F8A202DE-8957-4C7D-8F0F-E5DB20BDCC14}" dt="2021-10-08T19:37:33.739" v="3523" actId="47"/>
        <pc:sldMkLst>
          <pc:docMk/>
          <pc:sldMk cId="3608995520" sldId="359"/>
        </pc:sldMkLst>
        <pc:spChg chg="mod">
          <ac:chgData name="Phillips, Nate" userId="1a7ed9a7-6979-4999-8e72-44e838efb909" providerId="ADAL" clId="{F8A202DE-8957-4C7D-8F0F-E5DB20BDCC14}" dt="2021-10-08T19:35:50.448" v="3516" actId="20577"/>
          <ac:spMkLst>
            <pc:docMk/>
            <pc:sldMk cId="3608995520" sldId="359"/>
            <ac:spMk id="2" creationId="{84816667-2000-4E38-B223-3F908D84A2CA}"/>
          </ac:spMkLst>
        </pc:spChg>
      </pc:sldChg>
      <pc:sldChg chg="addSp delSp modSp add mod modAnim">
        <pc:chgData name="Phillips, Nate" userId="1a7ed9a7-6979-4999-8e72-44e838efb909" providerId="ADAL" clId="{F8A202DE-8957-4C7D-8F0F-E5DB20BDCC14}" dt="2021-10-12T15:26:51.047" v="8597"/>
        <pc:sldMkLst>
          <pc:docMk/>
          <pc:sldMk cId="2152461331" sldId="360"/>
        </pc:sldMkLst>
        <pc:spChg chg="mod">
          <ac:chgData name="Phillips, Nate" userId="1a7ed9a7-6979-4999-8e72-44e838efb909" providerId="ADAL" clId="{F8A202DE-8957-4C7D-8F0F-E5DB20BDCC14}" dt="2021-10-08T19:37:40.217" v="3531" actId="20577"/>
          <ac:spMkLst>
            <pc:docMk/>
            <pc:sldMk cId="2152461331" sldId="360"/>
            <ac:spMk id="2" creationId="{84816667-2000-4E38-B223-3F908D84A2CA}"/>
          </ac:spMkLst>
        </pc:spChg>
        <pc:spChg chg="mod">
          <ac:chgData name="Phillips, Nate" userId="1a7ed9a7-6979-4999-8e72-44e838efb909" providerId="ADAL" clId="{F8A202DE-8957-4C7D-8F0F-E5DB20BDCC14}" dt="2021-10-08T19:43:26.982" v="3796" actId="20577"/>
          <ac:spMkLst>
            <pc:docMk/>
            <pc:sldMk cId="2152461331" sldId="360"/>
            <ac:spMk id="3" creationId="{F10DA3AB-9F03-494D-ACDD-2C93DBD22C87}"/>
          </ac:spMkLst>
        </pc:spChg>
        <pc:spChg chg="mod">
          <ac:chgData name="Phillips, Nate" userId="1a7ed9a7-6979-4999-8e72-44e838efb909" providerId="ADAL" clId="{F8A202DE-8957-4C7D-8F0F-E5DB20BDCC14}" dt="2021-10-11T18:53:49.817" v="7607" actId="1076"/>
          <ac:spMkLst>
            <pc:docMk/>
            <pc:sldMk cId="2152461331" sldId="360"/>
            <ac:spMk id="5" creationId="{93D799BF-F6BE-4950-A9B7-67072CE05E80}"/>
          </ac:spMkLst>
        </pc:spChg>
        <pc:spChg chg="mod">
          <ac:chgData name="Phillips, Nate" userId="1a7ed9a7-6979-4999-8e72-44e838efb909" providerId="ADAL" clId="{F8A202DE-8957-4C7D-8F0F-E5DB20BDCC14}" dt="2021-10-11T18:53:53.106" v="7608" actId="1076"/>
          <ac:spMkLst>
            <pc:docMk/>
            <pc:sldMk cId="2152461331" sldId="360"/>
            <ac:spMk id="6" creationId="{8434459A-825D-488C-AC88-372002E577C5}"/>
          </ac:spMkLst>
        </pc:spChg>
        <pc:spChg chg="mod">
          <ac:chgData name="Phillips, Nate" userId="1a7ed9a7-6979-4999-8e72-44e838efb909" providerId="ADAL" clId="{F8A202DE-8957-4C7D-8F0F-E5DB20BDCC14}" dt="2021-10-11T18:53:56.151" v="7609" actId="1076"/>
          <ac:spMkLst>
            <pc:docMk/>
            <pc:sldMk cId="2152461331" sldId="360"/>
            <ac:spMk id="7" creationId="{6CEE1954-D491-4FEE-A848-4775BEC74104}"/>
          </ac:spMkLst>
        </pc:spChg>
        <pc:spChg chg="mod">
          <ac:chgData name="Phillips, Nate" userId="1a7ed9a7-6979-4999-8e72-44e838efb909" providerId="ADAL" clId="{F8A202DE-8957-4C7D-8F0F-E5DB20BDCC14}" dt="2021-10-08T19:43:31.981" v="3797" actId="1076"/>
          <ac:spMkLst>
            <pc:docMk/>
            <pc:sldMk cId="2152461331" sldId="360"/>
            <ac:spMk id="8" creationId="{FD5426A4-D909-4009-82B1-155D7887A063}"/>
          </ac:spMkLst>
        </pc:spChg>
        <pc:spChg chg="add del mod">
          <ac:chgData name="Phillips, Nate" userId="1a7ed9a7-6979-4999-8e72-44e838efb909" providerId="ADAL" clId="{F8A202DE-8957-4C7D-8F0F-E5DB20BDCC14}" dt="2021-10-12T15:11:09.307" v="8590" actId="478"/>
          <ac:spMkLst>
            <pc:docMk/>
            <pc:sldMk cId="2152461331" sldId="360"/>
            <ac:spMk id="9" creationId="{D40E1627-F356-4470-ADD0-AA0A79941BC2}"/>
          </ac:spMkLst>
        </pc:spChg>
        <pc:spChg chg="add mod">
          <ac:chgData name="Phillips, Nate" userId="1a7ed9a7-6979-4999-8e72-44e838efb909" providerId="ADAL" clId="{F8A202DE-8957-4C7D-8F0F-E5DB20BDCC14}" dt="2021-10-12T15:11:32.104" v="8595" actId="1076"/>
          <ac:spMkLst>
            <pc:docMk/>
            <pc:sldMk cId="2152461331" sldId="360"/>
            <ac:spMk id="10" creationId="{0DE8F5CF-4B2F-44DC-87EE-4936B8CED161}"/>
          </ac:spMkLst>
        </pc:spChg>
      </pc:sldChg>
      <pc:sldChg chg="modSp add mod modAnim">
        <pc:chgData name="Phillips, Nate" userId="1a7ed9a7-6979-4999-8e72-44e838efb909" providerId="ADAL" clId="{F8A202DE-8957-4C7D-8F0F-E5DB20BDCC14}" dt="2021-10-11T18:54:50.121" v="7612" actId="1076"/>
        <pc:sldMkLst>
          <pc:docMk/>
          <pc:sldMk cId="2663746052" sldId="361"/>
        </pc:sldMkLst>
        <pc:spChg chg="mod">
          <ac:chgData name="Phillips, Nate" userId="1a7ed9a7-6979-4999-8e72-44e838efb909" providerId="ADAL" clId="{F8A202DE-8957-4C7D-8F0F-E5DB20BDCC14}" dt="2021-10-08T19:45:54.114" v="3813" actId="20577"/>
          <ac:spMkLst>
            <pc:docMk/>
            <pc:sldMk cId="2663746052" sldId="361"/>
            <ac:spMk id="2" creationId="{84816667-2000-4E38-B223-3F908D84A2CA}"/>
          </ac:spMkLst>
        </pc:spChg>
        <pc:spChg chg="mod">
          <ac:chgData name="Phillips, Nate" userId="1a7ed9a7-6979-4999-8e72-44e838efb909" providerId="ADAL" clId="{F8A202DE-8957-4C7D-8F0F-E5DB20BDCC14}" dt="2021-10-08T19:50:20.027" v="4006" actId="20577"/>
          <ac:spMkLst>
            <pc:docMk/>
            <pc:sldMk cId="2663746052" sldId="361"/>
            <ac:spMk id="3" creationId="{F10DA3AB-9F03-494D-ACDD-2C93DBD22C87}"/>
          </ac:spMkLst>
        </pc:spChg>
        <pc:spChg chg="mod">
          <ac:chgData name="Phillips, Nate" userId="1a7ed9a7-6979-4999-8e72-44e838efb909" providerId="ADAL" clId="{F8A202DE-8957-4C7D-8F0F-E5DB20BDCC14}" dt="2021-10-11T18:54:37.895" v="7610" actId="1076"/>
          <ac:spMkLst>
            <pc:docMk/>
            <pc:sldMk cId="2663746052" sldId="361"/>
            <ac:spMk id="5" creationId="{93D799BF-F6BE-4950-A9B7-67072CE05E80}"/>
          </ac:spMkLst>
        </pc:spChg>
        <pc:spChg chg="mod">
          <ac:chgData name="Phillips, Nate" userId="1a7ed9a7-6979-4999-8e72-44e838efb909" providerId="ADAL" clId="{F8A202DE-8957-4C7D-8F0F-E5DB20BDCC14}" dt="2021-10-11T18:54:45.447" v="7611" actId="1076"/>
          <ac:spMkLst>
            <pc:docMk/>
            <pc:sldMk cId="2663746052" sldId="361"/>
            <ac:spMk id="6" creationId="{8434459A-825D-488C-AC88-372002E577C5}"/>
          </ac:spMkLst>
        </pc:spChg>
        <pc:spChg chg="mod">
          <ac:chgData name="Phillips, Nate" userId="1a7ed9a7-6979-4999-8e72-44e838efb909" providerId="ADAL" clId="{F8A202DE-8957-4C7D-8F0F-E5DB20BDCC14}" dt="2021-10-11T18:54:50.121" v="7612" actId="1076"/>
          <ac:spMkLst>
            <pc:docMk/>
            <pc:sldMk cId="2663746052" sldId="361"/>
            <ac:spMk id="7" creationId="{6CEE1954-D491-4FEE-A848-4775BEC74104}"/>
          </ac:spMkLst>
        </pc:spChg>
        <pc:spChg chg="mod">
          <ac:chgData name="Phillips, Nate" userId="1a7ed9a7-6979-4999-8e72-44e838efb909" providerId="ADAL" clId="{F8A202DE-8957-4C7D-8F0F-E5DB20BDCC14}" dt="2021-10-08T19:50:42.791" v="4007" actId="20577"/>
          <ac:spMkLst>
            <pc:docMk/>
            <pc:sldMk cId="2663746052" sldId="361"/>
            <ac:spMk id="8" creationId="{FD5426A4-D909-4009-82B1-155D7887A063}"/>
          </ac:spMkLst>
        </pc:spChg>
      </pc:sldChg>
      <pc:sldChg chg="addSp modSp new mod modAnim">
        <pc:chgData name="Phillips, Nate" userId="1a7ed9a7-6979-4999-8e72-44e838efb909" providerId="ADAL" clId="{F8A202DE-8957-4C7D-8F0F-E5DB20BDCC14}" dt="2021-10-12T15:32:55.482" v="8768" actId="2711"/>
        <pc:sldMkLst>
          <pc:docMk/>
          <pc:sldMk cId="445473533" sldId="362"/>
        </pc:sldMkLst>
        <pc:spChg chg="mod">
          <ac:chgData name="Phillips, Nate" userId="1a7ed9a7-6979-4999-8e72-44e838efb909" providerId="ADAL" clId="{F8A202DE-8957-4C7D-8F0F-E5DB20BDCC14}" dt="2021-10-08T20:00:37.653" v="4033" actId="20577"/>
          <ac:spMkLst>
            <pc:docMk/>
            <pc:sldMk cId="445473533" sldId="362"/>
            <ac:spMk id="2" creationId="{5D1E4FDE-8471-4B7A-9820-BA5DF340AF8E}"/>
          </ac:spMkLst>
        </pc:spChg>
        <pc:spChg chg="mod">
          <ac:chgData name="Phillips, Nate" userId="1a7ed9a7-6979-4999-8e72-44e838efb909" providerId="ADAL" clId="{F8A202DE-8957-4C7D-8F0F-E5DB20BDCC14}" dt="2021-10-12T15:32:11.677" v="8764" actId="20577"/>
          <ac:spMkLst>
            <pc:docMk/>
            <pc:sldMk cId="445473533" sldId="362"/>
            <ac:spMk id="3" creationId="{6E61CCED-9C31-4990-B3DF-1F491C75D9F3}"/>
          </ac:spMkLst>
        </pc:spChg>
        <pc:spChg chg="add mod">
          <ac:chgData name="Phillips, Nate" userId="1a7ed9a7-6979-4999-8e72-44e838efb909" providerId="ADAL" clId="{F8A202DE-8957-4C7D-8F0F-E5DB20BDCC14}" dt="2021-10-12T15:32:55.482" v="8768" actId="2711"/>
          <ac:spMkLst>
            <pc:docMk/>
            <pc:sldMk cId="445473533" sldId="362"/>
            <ac:spMk id="4" creationId="{951DA7DA-F0A6-4A31-A06E-7C2331052905}"/>
          </ac:spMkLst>
        </pc:spChg>
      </pc:sldChg>
      <pc:sldChg chg="modSp new mod modAnim">
        <pc:chgData name="Phillips, Nate" userId="1a7ed9a7-6979-4999-8e72-44e838efb909" providerId="ADAL" clId="{F8A202DE-8957-4C7D-8F0F-E5DB20BDCC14}" dt="2021-10-12T15:34:31.906" v="8772"/>
        <pc:sldMkLst>
          <pc:docMk/>
          <pc:sldMk cId="270132169" sldId="363"/>
        </pc:sldMkLst>
        <pc:spChg chg="mod">
          <ac:chgData name="Phillips, Nate" userId="1a7ed9a7-6979-4999-8e72-44e838efb909" providerId="ADAL" clId="{F8A202DE-8957-4C7D-8F0F-E5DB20BDCC14}" dt="2021-10-08T20:01:35.102" v="4045" actId="20577"/>
          <ac:spMkLst>
            <pc:docMk/>
            <pc:sldMk cId="270132169" sldId="363"/>
            <ac:spMk id="2" creationId="{D24E1BD3-084D-472C-BFE4-94ED8F5DE3A5}"/>
          </ac:spMkLst>
        </pc:spChg>
        <pc:spChg chg="mod">
          <ac:chgData name="Phillips, Nate" userId="1a7ed9a7-6979-4999-8e72-44e838efb909" providerId="ADAL" clId="{F8A202DE-8957-4C7D-8F0F-E5DB20BDCC14}" dt="2021-10-11T15:46:30.091" v="4545" actId="113"/>
          <ac:spMkLst>
            <pc:docMk/>
            <pc:sldMk cId="270132169" sldId="363"/>
            <ac:spMk id="3" creationId="{0768AE43-4F2C-4C0A-A8D0-3988C642F470}"/>
          </ac:spMkLst>
        </pc:spChg>
      </pc:sldChg>
      <pc:sldChg chg="modSp new del mod">
        <pc:chgData name="Phillips, Nate" userId="1a7ed9a7-6979-4999-8e72-44e838efb909" providerId="ADAL" clId="{F8A202DE-8957-4C7D-8F0F-E5DB20BDCC14}" dt="2021-10-11T18:21:41.814" v="6735" actId="47"/>
        <pc:sldMkLst>
          <pc:docMk/>
          <pc:sldMk cId="2169381030" sldId="364"/>
        </pc:sldMkLst>
        <pc:spChg chg="mod">
          <ac:chgData name="Phillips, Nate" userId="1a7ed9a7-6979-4999-8e72-44e838efb909" providerId="ADAL" clId="{F8A202DE-8957-4C7D-8F0F-E5DB20BDCC14}" dt="2021-10-08T20:01:49.416" v="4067" actId="20577"/>
          <ac:spMkLst>
            <pc:docMk/>
            <pc:sldMk cId="2169381030" sldId="364"/>
            <ac:spMk id="2" creationId="{749AF969-2BD5-4F50-92AB-FF1AE0C48793}"/>
          </ac:spMkLst>
        </pc:spChg>
      </pc:sldChg>
      <pc:sldChg chg="addSp modSp new mod modAnim">
        <pc:chgData name="Phillips, Nate" userId="1a7ed9a7-6979-4999-8e72-44e838efb909" providerId="ADAL" clId="{F8A202DE-8957-4C7D-8F0F-E5DB20BDCC14}" dt="2021-10-12T15:36:56.440" v="8777"/>
        <pc:sldMkLst>
          <pc:docMk/>
          <pc:sldMk cId="2422127552" sldId="365"/>
        </pc:sldMkLst>
        <pc:spChg chg="mod">
          <ac:chgData name="Phillips, Nate" userId="1a7ed9a7-6979-4999-8e72-44e838efb909" providerId="ADAL" clId="{F8A202DE-8957-4C7D-8F0F-E5DB20BDCC14}" dt="2021-10-11T16:21:31.882" v="6112" actId="20577"/>
          <ac:spMkLst>
            <pc:docMk/>
            <pc:sldMk cId="2422127552" sldId="365"/>
            <ac:spMk id="2" creationId="{E904F23D-2286-4BE0-92D3-5BCD802C4C3C}"/>
          </ac:spMkLst>
        </pc:spChg>
        <pc:spChg chg="mod">
          <ac:chgData name="Phillips, Nate" userId="1a7ed9a7-6979-4999-8e72-44e838efb909" providerId="ADAL" clId="{F8A202DE-8957-4C7D-8F0F-E5DB20BDCC14}" dt="2021-10-11T16:21:34.971" v="6113" actId="6549"/>
          <ac:spMkLst>
            <pc:docMk/>
            <pc:sldMk cId="2422127552" sldId="365"/>
            <ac:spMk id="3" creationId="{3B57EE81-26BD-4873-B983-98AC5983F395}"/>
          </ac:spMkLst>
        </pc:spChg>
        <pc:spChg chg="add mod">
          <ac:chgData name="Phillips, Nate" userId="1a7ed9a7-6979-4999-8e72-44e838efb909" providerId="ADAL" clId="{F8A202DE-8957-4C7D-8F0F-E5DB20BDCC14}" dt="2021-10-11T15:50:43.402" v="4850"/>
          <ac:spMkLst>
            <pc:docMk/>
            <pc:sldMk cId="2422127552" sldId="365"/>
            <ac:spMk id="4" creationId="{80B69061-68E0-4335-B1BE-623FBDB364FC}"/>
          </ac:spMkLst>
        </pc:spChg>
      </pc:sldChg>
      <pc:sldChg chg="modSp add del mod">
        <pc:chgData name="Phillips, Nate" userId="1a7ed9a7-6979-4999-8e72-44e838efb909" providerId="ADAL" clId="{F8A202DE-8957-4C7D-8F0F-E5DB20BDCC14}" dt="2021-10-11T16:23:57.408" v="6204" actId="47"/>
        <pc:sldMkLst>
          <pc:docMk/>
          <pc:sldMk cId="1787436982" sldId="366"/>
        </pc:sldMkLst>
        <pc:spChg chg="mod">
          <ac:chgData name="Phillips, Nate" userId="1a7ed9a7-6979-4999-8e72-44e838efb909" providerId="ADAL" clId="{F8A202DE-8957-4C7D-8F0F-E5DB20BDCC14}" dt="2021-10-11T15:53:12.933" v="5053" actId="6549"/>
          <ac:spMkLst>
            <pc:docMk/>
            <pc:sldMk cId="1787436982" sldId="366"/>
            <ac:spMk id="3" creationId="{3B57EE81-26BD-4873-B983-98AC5983F395}"/>
          </ac:spMkLst>
        </pc:spChg>
      </pc:sldChg>
      <pc:sldChg chg="addSp delSp modSp add mod modClrScheme modAnim chgLayout">
        <pc:chgData name="Phillips, Nate" userId="1a7ed9a7-6979-4999-8e72-44e838efb909" providerId="ADAL" clId="{F8A202DE-8957-4C7D-8F0F-E5DB20BDCC14}" dt="2021-10-12T15:38:10.794" v="8782"/>
        <pc:sldMkLst>
          <pc:docMk/>
          <pc:sldMk cId="3224421359" sldId="367"/>
        </pc:sldMkLst>
        <pc:spChg chg="del">
          <ac:chgData name="Phillips, Nate" userId="1a7ed9a7-6979-4999-8e72-44e838efb909" providerId="ADAL" clId="{F8A202DE-8957-4C7D-8F0F-E5DB20BDCC14}" dt="2021-10-11T16:14:07.909" v="5977" actId="478"/>
          <ac:spMkLst>
            <pc:docMk/>
            <pc:sldMk cId="3224421359" sldId="367"/>
            <ac:spMk id="2" creationId="{E904F23D-2286-4BE0-92D3-5BCD802C4C3C}"/>
          </ac:spMkLst>
        </pc:spChg>
        <pc:spChg chg="mod ord">
          <ac:chgData name="Phillips, Nate" userId="1a7ed9a7-6979-4999-8e72-44e838efb909" providerId="ADAL" clId="{F8A202DE-8957-4C7D-8F0F-E5DB20BDCC14}" dt="2021-10-11T16:23:47.382" v="6203" actId="20577"/>
          <ac:spMkLst>
            <pc:docMk/>
            <pc:sldMk cId="3224421359" sldId="367"/>
            <ac:spMk id="3" creationId="{3B57EE81-26BD-4873-B983-98AC5983F395}"/>
          </ac:spMkLst>
        </pc:spChg>
        <pc:spChg chg="add del mod">
          <ac:chgData name="Phillips, Nate" userId="1a7ed9a7-6979-4999-8e72-44e838efb909" providerId="ADAL" clId="{F8A202DE-8957-4C7D-8F0F-E5DB20BDCC14}" dt="2021-10-11T16:16:47.068" v="5987" actId="700"/>
          <ac:spMkLst>
            <pc:docMk/>
            <pc:sldMk cId="3224421359" sldId="367"/>
            <ac:spMk id="6" creationId="{B05648AD-0A70-4514-9771-ED3988065D1F}"/>
          </ac:spMkLst>
        </pc:spChg>
      </pc:sldChg>
      <pc:sldChg chg="addSp delSp modSp new mod modAnim">
        <pc:chgData name="Phillips, Nate" userId="1a7ed9a7-6979-4999-8e72-44e838efb909" providerId="ADAL" clId="{F8A202DE-8957-4C7D-8F0F-E5DB20BDCC14}" dt="2021-10-12T15:37:50.630" v="8780"/>
        <pc:sldMkLst>
          <pc:docMk/>
          <pc:sldMk cId="226403401" sldId="368"/>
        </pc:sldMkLst>
        <pc:spChg chg="del">
          <ac:chgData name="Phillips, Nate" userId="1a7ed9a7-6979-4999-8e72-44e838efb909" providerId="ADAL" clId="{F8A202DE-8957-4C7D-8F0F-E5DB20BDCC14}" dt="2021-10-11T16:02:27.878" v="5406" actId="478"/>
          <ac:spMkLst>
            <pc:docMk/>
            <pc:sldMk cId="226403401" sldId="368"/>
            <ac:spMk id="2" creationId="{801E0B83-5526-4A24-AB0F-7FA10FDB7D27}"/>
          </ac:spMkLst>
        </pc:spChg>
        <pc:spChg chg="mod">
          <ac:chgData name="Phillips, Nate" userId="1a7ed9a7-6979-4999-8e72-44e838efb909" providerId="ADAL" clId="{F8A202DE-8957-4C7D-8F0F-E5DB20BDCC14}" dt="2021-10-11T16:20:35.923" v="6087" actId="21"/>
          <ac:spMkLst>
            <pc:docMk/>
            <pc:sldMk cId="226403401" sldId="368"/>
            <ac:spMk id="3" creationId="{A2F619BB-339E-4769-A4D0-5AB87E906518}"/>
          </ac:spMkLst>
        </pc:spChg>
        <pc:spChg chg="add mod">
          <ac:chgData name="Phillips, Nate" userId="1a7ed9a7-6979-4999-8e72-44e838efb909" providerId="ADAL" clId="{F8A202DE-8957-4C7D-8F0F-E5DB20BDCC14}" dt="2021-10-11T16:21:09.941" v="6093" actId="113"/>
          <ac:spMkLst>
            <pc:docMk/>
            <pc:sldMk cId="226403401" sldId="368"/>
            <ac:spMk id="4" creationId="{A5EAD07B-70EE-459D-B86D-E82E1B47D99E}"/>
          </ac:spMkLst>
        </pc:spChg>
      </pc:sldChg>
      <pc:sldChg chg="addSp modSp new mod modAnim">
        <pc:chgData name="Phillips, Nate" userId="1a7ed9a7-6979-4999-8e72-44e838efb909" providerId="ADAL" clId="{F8A202DE-8957-4C7D-8F0F-E5DB20BDCC14}" dt="2021-10-12T15:36:39.239" v="8775"/>
        <pc:sldMkLst>
          <pc:docMk/>
          <pc:sldMk cId="589846027" sldId="369"/>
        </pc:sldMkLst>
        <pc:spChg chg="mod">
          <ac:chgData name="Phillips, Nate" userId="1a7ed9a7-6979-4999-8e72-44e838efb909" providerId="ADAL" clId="{F8A202DE-8957-4C7D-8F0F-E5DB20BDCC14}" dt="2021-10-11T16:26:20.683" v="6218" actId="20577"/>
          <ac:spMkLst>
            <pc:docMk/>
            <pc:sldMk cId="589846027" sldId="369"/>
            <ac:spMk id="2" creationId="{C1B34500-D63A-4440-9651-8CD67181B9F2}"/>
          </ac:spMkLst>
        </pc:spChg>
        <pc:spChg chg="mod">
          <ac:chgData name="Phillips, Nate" userId="1a7ed9a7-6979-4999-8e72-44e838efb909" providerId="ADAL" clId="{F8A202DE-8957-4C7D-8F0F-E5DB20BDCC14}" dt="2021-10-11T18:23:36.126" v="6738" actId="27636"/>
          <ac:spMkLst>
            <pc:docMk/>
            <pc:sldMk cId="589846027" sldId="369"/>
            <ac:spMk id="3" creationId="{A362CC0E-D0F5-4020-BDB9-0C30E3DAD165}"/>
          </ac:spMkLst>
        </pc:spChg>
        <pc:spChg chg="add mod">
          <ac:chgData name="Phillips, Nate" userId="1a7ed9a7-6979-4999-8e72-44e838efb909" providerId="ADAL" clId="{F8A202DE-8957-4C7D-8F0F-E5DB20BDCC14}" dt="2021-10-12T15:36:39.239" v="8775"/>
          <ac:spMkLst>
            <pc:docMk/>
            <pc:sldMk cId="589846027" sldId="369"/>
            <ac:spMk id="4" creationId="{92E029FF-DC67-4F84-9466-3892077A5737}"/>
          </ac:spMkLst>
        </pc:spChg>
      </pc:sldChg>
      <pc:sldChg chg="addSp modSp add mod modAnim">
        <pc:chgData name="Phillips, Nate" userId="1a7ed9a7-6979-4999-8e72-44e838efb909" providerId="ADAL" clId="{F8A202DE-8957-4C7D-8F0F-E5DB20BDCC14}" dt="2021-10-12T15:38:30.666" v="8784"/>
        <pc:sldMkLst>
          <pc:docMk/>
          <pc:sldMk cId="837865261" sldId="370"/>
        </pc:sldMkLst>
        <pc:spChg chg="add mod">
          <ac:chgData name="Phillips, Nate" userId="1a7ed9a7-6979-4999-8e72-44e838efb909" providerId="ADAL" clId="{F8A202DE-8957-4C7D-8F0F-E5DB20BDCC14}" dt="2021-10-11T17:02:50.412" v="6734" actId="1076"/>
          <ac:spMkLst>
            <pc:docMk/>
            <pc:sldMk cId="837865261" sldId="370"/>
            <ac:spMk id="2" creationId="{1EF5A1AD-14CA-4C48-9A56-30297D66E365}"/>
          </ac:spMkLst>
        </pc:spChg>
        <pc:spChg chg="mod">
          <ac:chgData name="Phillips, Nate" userId="1a7ed9a7-6979-4999-8e72-44e838efb909" providerId="ADAL" clId="{F8A202DE-8957-4C7D-8F0F-E5DB20BDCC14}" dt="2021-10-11T17:02:34.351" v="6725"/>
          <ac:spMkLst>
            <pc:docMk/>
            <pc:sldMk cId="837865261" sldId="370"/>
            <ac:spMk id="3" creationId="{3B57EE81-26BD-4873-B983-98AC5983F395}"/>
          </ac:spMkLst>
        </pc:spChg>
      </pc:sldChg>
      <pc:sldChg chg="new del">
        <pc:chgData name="Phillips, Nate" userId="1a7ed9a7-6979-4999-8e72-44e838efb909" providerId="ADAL" clId="{F8A202DE-8957-4C7D-8F0F-E5DB20BDCC14}" dt="2021-10-11T18:39:09.917" v="7419" actId="47"/>
        <pc:sldMkLst>
          <pc:docMk/>
          <pc:sldMk cId="1290919681" sldId="371"/>
        </pc:sldMkLst>
      </pc:sldChg>
      <pc:sldChg chg="addSp delSp modSp add mod modAnim">
        <pc:chgData name="Phillips, Nate" userId="1a7ed9a7-6979-4999-8e72-44e838efb909" providerId="ADAL" clId="{F8A202DE-8957-4C7D-8F0F-E5DB20BDCC14}" dt="2021-10-11T18:44:23.770" v="7525" actId="1076"/>
        <pc:sldMkLst>
          <pc:docMk/>
          <pc:sldMk cId="1601036722" sldId="372"/>
        </pc:sldMkLst>
        <pc:spChg chg="mod">
          <ac:chgData name="Phillips, Nate" userId="1a7ed9a7-6979-4999-8e72-44e838efb909" providerId="ADAL" clId="{F8A202DE-8957-4C7D-8F0F-E5DB20BDCC14}" dt="2021-10-11T18:44:12.169" v="7523" actId="6549"/>
          <ac:spMkLst>
            <pc:docMk/>
            <pc:sldMk cId="1601036722" sldId="372"/>
            <ac:spMk id="3" creationId="{D9C1527E-BBD4-49C0-A55A-A4791D4721C4}"/>
          </ac:spMkLst>
        </pc:spChg>
        <pc:spChg chg="add mod">
          <ac:chgData name="Phillips, Nate" userId="1a7ed9a7-6979-4999-8e72-44e838efb909" providerId="ADAL" clId="{F8A202DE-8957-4C7D-8F0F-E5DB20BDCC14}" dt="2021-10-11T18:44:17.954" v="7524" actId="1076"/>
          <ac:spMkLst>
            <pc:docMk/>
            <pc:sldMk cId="1601036722" sldId="372"/>
            <ac:spMk id="5" creationId="{8E7897F4-35C7-416A-9C39-FE6155815B57}"/>
          </ac:spMkLst>
        </pc:spChg>
        <pc:spChg chg="add del mod">
          <ac:chgData name="Phillips, Nate" userId="1a7ed9a7-6979-4999-8e72-44e838efb909" providerId="ADAL" clId="{F8A202DE-8957-4C7D-8F0F-E5DB20BDCC14}" dt="2021-10-11T18:42:03.682" v="7464" actId="478"/>
          <ac:spMkLst>
            <pc:docMk/>
            <pc:sldMk cId="1601036722" sldId="372"/>
            <ac:spMk id="6" creationId="{5F7FD593-1BF5-4EAE-BDA8-4CE2983A4410}"/>
          </ac:spMkLst>
        </pc:spChg>
        <pc:spChg chg="add del mod">
          <ac:chgData name="Phillips, Nate" userId="1a7ed9a7-6979-4999-8e72-44e838efb909" providerId="ADAL" clId="{F8A202DE-8957-4C7D-8F0F-E5DB20BDCC14}" dt="2021-10-11T18:42:01.139" v="7463" actId="478"/>
          <ac:spMkLst>
            <pc:docMk/>
            <pc:sldMk cId="1601036722" sldId="372"/>
            <ac:spMk id="7" creationId="{4583F7AA-C952-43D9-90E3-9D249ED2A85A}"/>
          </ac:spMkLst>
        </pc:spChg>
        <pc:spChg chg="add mod">
          <ac:chgData name="Phillips, Nate" userId="1a7ed9a7-6979-4999-8e72-44e838efb909" providerId="ADAL" clId="{F8A202DE-8957-4C7D-8F0F-E5DB20BDCC14}" dt="2021-10-11T18:39:54.934" v="7421" actId="571"/>
          <ac:spMkLst>
            <pc:docMk/>
            <pc:sldMk cId="1601036722" sldId="372"/>
            <ac:spMk id="8" creationId="{102E5172-FA01-4F6C-B637-E7BEBD42E502}"/>
          </ac:spMkLst>
        </pc:spChg>
        <pc:spChg chg="add mod">
          <ac:chgData name="Phillips, Nate" userId="1a7ed9a7-6979-4999-8e72-44e838efb909" providerId="ADAL" clId="{F8A202DE-8957-4C7D-8F0F-E5DB20BDCC14}" dt="2021-10-11T18:39:54.934" v="7421" actId="571"/>
          <ac:spMkLst>
            <pc:docMk/>
            <pc:sldMk cId="1601036722" sldId="372"/>
            <ac:spMk id="9" creationId="{C3F1CE3F-8B88-4AD4-B2E3-9ABFD9F72C53}"/>
          </ac:spMkLst>
        </pc:spChg>
        <pc:spChg chg="add mod">
          <ac:chgData name="Phillips, Nate" userId="1a7ed9a7-6979-4999-8e72-44e838efb909" providerId="ADAL" clId="{F8A202DE-8957-4C7D-8F0F-E5DB20BDCC14}" dt="2021-10-11T18:39:54.934" v="7421" actId="571"/>
          <ac:spMkLst>
            <pc:docMk/>
            <pc:sldMk cId="1601036722" sldId="372"/>
            <ac:spMk id="10" creationId="{3E691A61-9BB0-4896-80AA-1FCB5E0E70F0}"/>
          </ac:spMkLst>
        </pc:spChg>
        <pc:graphicFrameChg chg="add del modGraphic">
          <ac:chgData name="Phillips, Nate" userId="1a7ed9a7-6979-4999-8e72-44e838efb909" providerId="ADAL" clId="{F8A202DE-8957-4C7D-8F0F-E5DB20BDCC14}" dt="2021-10-11T18:33:01.874" v="7201" actId="478"/>
          <ac:graphicFrameMkLst>
            <pc:docMk/>
            <pc:sldMk cId="1601036722" sldId="372"/>
            <ac:graphicFrameMk id="2" creationId="{93980918-8E03-4198-974A-C073B73FEB29}"/>
          </ac:graphicFrameMkLst>
        </pc:graphicFrameChg>
        <pc:graphicFrameChg chg="add mod modGraphic">
          <ac:chgData name="Phillips, Nate" userId="1a7ed9a7-6979-4999-8e72-44e838efb909" providerId="ADAL" clId="{F8A202DE-8957-4C7D-8F0F-E5DB20BDCC14}" dt="2021-10-11T18:44:23.770" v="7525" actId="1076"/>
          <ac:graphicFrameMkLst>
            <pc:docMk/>
            <pc:sldMk cId="1601036722" sldId="372"/>
            <ac:graphicFrameMk id="11" creationId="{CC430C83-BC6C-4111-A472-2406EDA0119D}"/>
          </ac:graphicFrameMkLst>
        </pc:graphicFrameChg>
      </pc:sldChg>
      <pc:sldChg chg="modSp add mod">
        <pc:chgData name="Phillips, Nate" userId="1a7ed9a7-6979-4999-8e72-44e838efb909" providerId="ADAL" clId="{F8A202DE-8957-4C7D-8F0F-E5DB20BDCC14}" dt="2021-10-11T18:45:51.144" v="7552" actId="1076"/>
        <pc:sldMkLst>
          <pc:docMk/>
          <pc:sldMk cId="2688160859" sldId="373"/>
        </pc:sldMkLst>
        <pc:spChg chg="mod">
          <ac:chgData name="Phillips, Nate" userId="1a7ed9a7-6979-4999-8e72-44e838efb909" providerId="ADAL" clId="{F8A202DE-8957-4C7D-8F0F-E5DB20BDCC14}" dt="2021-10-11T18:44:53.687" v="7528" actId="6549"/>
          <ac:spMkLst>
            <pc:docMk/>
            <pc:sldMk cId="2688160859" sldId="373"/>
            <ac:spMk id="3" creationId="{D9C1527E-BBD4-49C0-A55A-A4791D4721C4}"/>
          </ac:spMkLst>
        </pc:spChg>
        <pc:spChg chg="mod">
          <ac:chgData name="Phillips, Nate" userId="1a7ed9a7-6979-4999-8e72-44e838efb909" providerId="ADAL" clId="{F8A202DE-8957-4C7D-8F0F-E5DB20BDCC14}" dt="2021-10-11T18:45:23.549" v="7543" actId="6549"/>
          <ac:spMkLst>
            <pc:docMk/>
            <pc:sldMk cId="2688160859" sldId="373"/>
            <ac:spMk id="5" creationId="{8E7897F4-35C7-416A-9C39-FE6155815B57}"/>
          </ac:spMkLst>
        </pc:spChg>
        <pc:graphicFrameChg chg="mod modGraphic">
          <ac:chgData name="Phillips, Nate" userId="1a7ed9a7-6979-4999-8e72-44e838efb909" providerId="ADAL" clId="{F8A202DE-8957-4C7D-8F0F-E5DB20BDCC14}" dt="2021-10-11T18:45:51.144" v="7552" actId="1076"/>
          <ac:graphicFrameMkLst>
            <pc:docMk/>
            <pc:sldMk cId="2688160859" sldId="373"/>
            <ac:graphicFrameMk id="11" creationId="{CC430C83-BC6C-4111-A472-2406EDA0119D}"/>
          </ac:graphicFrameMkLst>
        </pc:graphicFrameChg>
      </pc:sldChg>
      <pc:sldChg chg="delSp new del mod modClrScheme chgLayout">
        <pc:chgData name="Phillips, Nate" userId="1a7ed9a7-6979-4999-8e72-44e838efb909" providerId="ADAL" clId="{F8A202DE-8957-4C7D-8F0F-E5DB20BDCC14}" dt="2021-10-11T19:04:24.593" v="7721" actId="47"/>
        <pc:sldMkLst>
          <pc:docMk/>
          <pc:sldMk cId="2591818550" sldId="374"/>
        </pc:sldMkLst>
        <pc:spChg chg="del">
          <ac:chgData name="Phillips, Nate" userId="1a7ed9a7-6979-4999-8e72-44e838efb909" providerId="ADAL" clId="{F8A202DE-8957-4C7D-8F0F-E5DB20BDCC14}" dt="2021-10-11T19:04:12.013" v="7719" actId="700"/>
          <ac:spMkLst>
            <pc:docMk/>
            <pc:sldMk cId="2591818550" sldId="374"/>
            <ac:spMk id="2" creationId="{66262A34-E387-4FE3-825A-423C300E1A36}"/>
          </ac:spMkLst>
        </pc:spChg>
        <pc:spChg chg="del">
          <ac:chgData name="Phillips, Nate" userId="1a7ed9a7-6979-4999-8e72-44e838efb909" providerId="ADAL" clId="{F8A202DE-8957-4C7D-8F0F-E5DB20BDCC14}" dt="2021-10-11T19:04:12.013" v="7719" actId="700"/>
          <ac:spMkLst>
            <pc:docMk/>
            <pc:sldMk cId="2591818550" sldId="374"/>
            <ac:spMk id="3" creationId="{30D97137-2A10-47A8-BAAF-10C25F880250}"/>
          </ac:spMkLst>
        </pc:spChg>
      </pc:sldChg>
      <pc:sldChg chg="addSp modSp add modAnim">
        <pc:chgData name="Phillips, Nate" userId="1a7ed9a7-6979-4999-8e72-44e838efb909" providerId="ADAL" clId="{F8A202DE-8957-4C7D-8F0F-E5DB20BDCC14}" dt="2021-10-11T19:10:17.319" v="7909"/>
        <pc:sldMkLst>
          <pc:docMk/>
          <pc:sldMk cId="3065418685" sldId="375"/>
        </pc:sldMkLst>
        <pc:spChg chg="mod">
          <ac:chgData name="Phillips, Nate" userId="1a7ed9a7-6979-4999-8e72-44e838efb909" providerId="ADAL" clId="{F8A202DE-8957-4C7D-8F0F-E5DB20BDCC14}" dt="2021-10-11T19:10:02.570" v="7907" actId="20577"/>
          <ac:spMkLst>
            <pc:docMk/>
            <pc:sldMk cId="3065418685" sldId="375"/>
            <ac:spMk id="3" creationId="{D9C1527E-BBD4-49C0-A55A-A4791D4721C4}"/>
          </ac:spMkLst>
        </pc:spChg>
        <pc:spChg chg="add mod">
          <ac:chgData name="Phillips, Nate" userId="1a7ed9a7-6979-4999-8e72-44e838efb909" providerId="ADAL" clId="{F8A202DE-8957-4C7D-8F0F-E5DB20BDCC14}" dt="2021-10-11T19:09:41.625" v="7882"/>
          <ac:spMkLst>
            <pc:docMk/>
            <pc:sldMk cId="3065418685" sldId="375"/>
            <ac:spMk id="4" creationId="{29FAAB29-4C50-4414-B3B0-6F3B3D0D8DCA}"/>
          </ac:spMkLst>
        </pc:spChg>
      </pc:sldChg>
      <pc:sldChg chg="modSp add mod modAnim">
        <pc:chgData name="Phillips, Nate" userId="1a7ed9a7-6979-4999-8e72-44e838efb909" providerId="ADAL" clId="{F8A202DE-8957-4C7D-8F0F-E5DB20BDCC14}" dt="2021-10-12T15:39:26.513" v="8786"/>
        <pc:sldMkLst>
          <pc:docMk/>
          <pc:sldMk cId="3258575174" sldId="376"/>
        </pc:sldMkLst>
        <pc:spChg chg="mod">
          <ac:chgData name="Phillips, Nate" userId="1a7ed9a7-6979-4999-8e72-44e838efb909" providerId="ADAL" clId="{F8A202DE-8957-4C7D-8F0F-E5DB20BDCC14}" dt="2021-10-12T14:44:12.133" v="8283" actId="6549"/>
          <ac:spMkLst>
            <pc:docMk/>
            <pc:sldMk cId="3258575174" sldId="376"/>
            <ac:spMk id="3" creationId="{D9C1527E-BBD4-49C0-A55A-A4791D4721C4}"/>
          </ac:spMkLst>
        </pc:spChg>
      </pc:sldChg>
      <pc:sldChg chg="modSp new mod modAnim">
        <pc:chgData name="Phillips, Nate" userId="1a7ed9a7-6979-4999-8e72-44e838efb909" providerId="ADAL" clId="{F8A202DE-8957-4C7D-8F0F-E5DB20BDCC14}" dt="2021-10-12T15:44:54.282" v="8826" actId="20577"/>
        <pc:sldMkLst>
          <pc:docMk/>
          <pc:sldMk cId="293394334" sldId="377"/>
        </pc:sldMkLst>
        <pc:spChg chg="mod">
          <ac:chgData name="Phillips, Nate" userId="1a7ed9a7-6979-4999-8e72-44e838efb909" providerId="ADAL" clId="{F8A202DE-8957-4C7D-8F0F-E5DB20BDCC14}" dt="2021-10-12T15:43:58.064" v="8798" actId="20577"/>
          <ac:spMkLst>
            <pc:docMk/>
            <pc:sldMk cId="293394334" sldId="377"/>
            <ac:spMk id="2" creationId="{F046B5A2-50B5-4CF5-9860-756BA68A79CF}"/>
          </ac:spMkLst>
        </pc:spChg>
        <pc:spChg chg="mod">
          <ac:chgData name="Phillips, Nate" userId="1a7ed9a7-6979-4999-8e72-44e838efb909" providerId="ADAL" clId="{F8A202DE-8957-4C7D-8F0F-E5DB20BDCC14}" dt="2021-10-12T15:44:54.282" v="8826" actId="20577"/>
          <ac:spMkLst>
            <pc:docMk/>
            <pc:sldMk cId="293394334" sldId="377"/>
            <ac:spMk id="3" creationId="{AF8CB150-7DF5-438F-B8EE-884CBD3D21C6}"/>
          </ac:spMkLst>
        </pc:spChg>
      </pc:sldChg>
      <pc:sldChg chg="modSp new mod modAnim">
        <pc:chgData name="Phillips, Nate" userId="1a7ed9a7-6979-4999-8e72-44e838efb909" providerId="ADAL" clId="{F8A202DE-8957-4C7D-8F0F-E5DB20BDCC14}" dt="2021-10-12T15:47:25.908" v="8842"/>
        <pc:sldMkLst>
          <pc:docMk/>
          <pc:sldMk cId="2287683858" sldId="378"/>
        </pc:sldMkLst>
        <pc:spChg chg="mod">
          <ac:chgData name="Phillips, Nate" userId="1a7ed9a7-6979-4999-8e72-44e838efb909" providerId="ADAL" clId="{F8A202DE-8957-4C7D-8F0F-E5DB20BDCC14}" dt="2021-10-12T15:47:08.549" v="8841" actId="12"/>
          <ac:spMkLst>
            <pc:docMk/>
            <pc:sldMk cId="2287683858" sldId="378"/>
            <ac:spMk id="3" creationId="{D52F0F1A-39AF-4D08-BFC7-B205BFC2793D}"/>
          </ac:spMkLst>
        </pc:spChg>
      </pc:sldChg>
      <pc:sldChg chg="addSp delSp modSp new mod modAnim">
        <pc:chgData name="Phillips, Nate" userId="1a7ed9a7-6979-4999-8e72-44e838efb909" providerId="ADAL" clId="{F8A202DE-8957-4C7D-8F0F-E5DB20BDCC14}" dt="2021-10-12T16:06:31.170" v="9563"/>
        <pc:sldMkLst>
          <pc:docMk/>
          <pc:sldMk cId="2345811177" sldId="379"/>
        </pc:sldMkLst>
        <pc:spChg chg="del">
          <ac:chgData name="Phillips, Nate" userId="1a7ed9a7-6979-4999-8e72-44e838efb909" providerId="ADAL" clId="{F8A202DE-8957-4C7D-8F0F-E5DB20BDCC14}" dt="2021-10-12T15:52:39.136" v="8844" actId="478"/>
          <ac:spMkLst>
            <pc:docMk/>
            <pc:sldMk cId="2345811177" sldId="379"/>
            <ac:spMk id="2" creationId="{7BECF690-F930-4533-BDB8-F3F4B7804C70}"/>
          </ac:spMkLst>
        </pc:spChg>
        <pc:spChg chg="mod">
          <ac:chgData name="Phillips, Nate" userId="1a7ed9a7-6979-4999-8e72-44e838efb909" providerId="ADAL" clId="{F8A202DE-8957-4C7D-8F0F-E5DB20BDCC14}" dt="2021-10-12T16:04:39.507" v="9558" actId="14100"/>
          <ac:spMkLst>
            <pc:docMk/>
            <pc:sldMk cId="2345811177" sldId="379"/>
            <ac:spMk id="3" creationId="{52590F30-7246-4821-BBCC-08BCD381603B}"/>
          </ac:spMkLst>
        </pc:spChg>
        <pc:spChg chg="add mod">
          <ac:chgData name="Phillips, Nate" userId="1a7ed9a7-6979-4999-8e72-44e838efb909" providerId="ADAL" clId="{F8A202DE-8957-4C7D-8F0F-E5DB20BDCC14}" dt="2021-10-12T16:03:11.477" v="9555" actId="20577"/>
          <ac:spMkLst>
            <pc:docMk/>
            <pc:sldMk cId="2345811177" sldId="379"/>
            <ac:spMk id="4" creationId="{6836980C-2ECB-4C9D-A053-CD12BE18DC58}"/>
          </ac:spMkLst>
        </pc:spChg>
      </pc:sldChg>
      <pc:sldMasterChg chg="addSldLayout delSldLayout modSldLayout">
        <pc:chgData name="Phillips, Nate" userId="1a7ed9a7-6979-4999-8e72-44e838efb909" providerId="ADAL" clId="{F8A202DE-8957-4C7D-8F0F-E5DB20BDCC14}" dt="2021-10-11T18:58:10.558" v="7679" actId="47"/>
        <pc:sldMasterMkLst>
          <pc:docMk/>
          <pc:sldMasterMk cId="1185367590" sldId="2147483660"/>
        </pc:sldMasterMkLst>
        <pc:sldLayoutChg chg="modSp mod">
          <pc:chgData name="Phillips, Nate" userId="1a7ed9a7-6979-4999-8e72-44e838efb909" providerId="ADAL" clId="{F8A202DE-8957-4C7D-8F0F-E5DB20BDCC14}" dt="2021-10-11T18:23:35.361" v="6737" actId="14100"/>
          <pc:sldLayoutMkLst>
            <pc:docMk/>
            <pc:sldMasterMk cId="1185367590" sldId="2147483660"/>
            <pc:sldLayoutMk cId="2488552296" sldId="2147483662"/>
          </pc:sldLayoutMkLst>
          <pc:spChg chg="mod">
            <ac:chgData name="Phillips, Nate" userId="1a7ed9a7-6979-4999-8e72-44e838efb909" providerId="ADAL" clId="{F8A202DE-8957-4C7D-8F0F-E5DB20BDCC14}" dt="2021-10-11T18:23:32.779" v="6736" actId="14100"/>
            <ac:spMkLst>
              <pc:docMk/>
              <pc:sldMasterMk cId="1185367590" sldId="2147483660"/>
              <pc:sldLayoutMk cId="2488552296" sldId="2147483662"/>
              <ac:spMk id="2" creationId="{00000000-0000-0000-0000-000000000000}"/>
            </ac:spMkLst>
          </pc:spChg>
          <pc:spChg chg="mod">
            <ac:chgData name="Phillips, Nate" userId="1a7ed9a7-6979-4999-8e72-44e838efb909" providerId="ADAL" clId="{F8A202DE-8957-4C7D-8F0F-E5DB20BDCC14}" dt="2021-10-11T18:23:35.361" v="6737" actId="14100"/>
            <ac:spMkLst>
              <pc:docMk/>
              <pc:sldMasterMk cId="1185367590" sldId="2147483660"/>
              <pc:sldLayoutMk cId="2488552296" sldId="2147483662"/>
              <ac:spMk id="3" creationId="{00000000-0000-0000-0000-000000000000}"/>
            </ac:spMkLst>
          </pc:spChg>
        </pc:sldLayoutChg>
        <pc:sldLayoutChg chg="del">
          <pc:chgData name="Phillips, Nate" userId="1a7ed9a7-6979-4999-8e72-44e838efb909" providerId="ADAL" clId="{F8A202DE-8957-4C7D-8F0F-E5DB20BDCC14}" dt="2021-10-11T18:58:10.558" v="7679" actId="47"/>
          <pc:sldLayoutMkLst>
            <pc:docMk/>
            <pc:sldMasterMk cId="1185367590" sldId="2147483660"/>
            <pc:sldLayoutMk cId="40664877" sldId="2147483678"/>
          </pc:sldLayoutMkLst>
        </pc:sldLayoutChg>
        <pc:sldLayoutChg chg="new del mod">
          <pc:chgData name="Phillips, Nate" userId="1a7ed9a7-6979-4999-8e72-44e838efb909" providerId="ADAL" clId="{F8A202DE-8957-4C7D-8F0F-E5DB20BDCC14}" dt="2021-10-11T16:15:44.143" v="5979" actId="11236"/>
          <pc:sldLayoutMkLst>
            <pc:docMk/>
            <pc:sldMasterMk cId="1185367590" sldId="2147483660"/>
            <pc:sldLayoutMk cId="1075896849" sldId="2147483679"/>
          </pc:sldLayoutMkLst>
        </pc:sldLayoutChg>
        <pc:sldLayoutChg chg="addSp delSp modSp new mod">
          <pc:chgData name="Phillips, Nate" userId="1a7ed9a7-6979-4999-8e72-44e838efb909" providerId="ADAL" clId="{F8A202DE-8957-4C7D-8F0F-E5DB20BDCC14}" dt="2021-10-11T16:16:24.335" v="5986" actId="5793"/>
          <pc:sldLayoutMkLst>
            <pc:docMk/>
            <pc:sldMasterMk cId="1142473779" sldId="2147483682"/>
            <pc:sldLayoutMk cId="1189387458" sldId="2147483679"/>
          </pc:sldLayoutMkLst>
          <pc:spChg chg="del">
            <ac:chgData name="Phillips, Nate" userId="1a7ed9a7-6979-4999-8e72-44e838efb909" providerId="ADAL" clId="{F8A202DE-8957-4C7D-8F0F-E5DB20BDCC14}" dt="2021-10-11T16:16:12.648" v="5982" actId="478"/>
            <ac:spMkLst>
              <pc:docMk/>
              <pc:sldMasterMk cId="1142473779" sldId="2147483682"/>
              <pc:sldLayoutMk cId="1189387458" sldId="2147483679"/>
              <ac:spMk id="2" creationId="{CB631D63-CFE6-44BF-BE59-2078F78F07F2}"/>
            </ac:spMkLst>
          </pc:spChg>
          <pc:spChg chg="add mod">
            <ac:chgData name="Phillips, Nate" userId="1a7ed9a7-6979-4999-8e72-44e838efb909" providerId="ADAL" clId="{F8A202DE-8957-4C7D-8F0F-E5DB20BDCC14}" dt="2021-10-11T16:16:24.335" v="5986" actId="5793"/>
            <ac:spMkLst>
              <pc:docMk/>
              <pc:sldMasterMk cId="1142473779" sldId="2147483682"/>
              <pc:sldLayoutMk cId="1189387458" sldId="2147483679"/>
              <ac:spMk id="6" creationId="{071B68A7-648F-45D3-B60C-5D04E0580004}"/>
            </ac:spMkLst>
          </pc:spChg>
        </pc:sldLayoutChg>
      </pc:sldMasterChg>
    </pc:docChg>
  </pc:docChgLst>
  <pc:docChgLst>
    <pc:chgData name="Phillips, Nate" userId="1a7ed9a7-6979-4999-8e72-44e838efb909" providerId="ADAL" clId="{580A635E-651B-4816-A598-AB1AC48A70F4}"/>
    <pc:docChg chg="undo redo custSel addSld delSld modSld sldOrd">
      <pc:chgData name="Phillips, Nate" userId="1a7ed9a7-6979-4999-8e72-44e838efb909" providerId="ADAL" clId="{580A635E-651B-4816-A598-AB1AC48A70F4}" dt="2021-10-28T15:42:27.326" v="14288"/>
      <pc:docMkLst>
        <pc:docMk/>
      </pc:docMkLst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944330060" sldId="288"/>
        </pc:sldMkLst>
      </pc:sldChg>
      <pc:sldChg chg="modSp mod">
        <pc:chgData name="Phillips, Nate" userId="1a7ed9a7-6979-4999-8e72-44e838efb909" providerId="ADAL" clId="{580A635E-651B-4816-A598-AB1AC48A70F4}" dt="2021-10-26T16:00:47.370" v="10946" actId="20577"/>
        <pc:sldMkLst>
          <pc:docMk/>
          <pc:sldMk cId="656584175" sldId="289"/>
        </pc:sldMkLst>
        <pc:spChg chg="mod">
          <ac:chgData name="Phillips, Nate" userId="1a7ed9a7-6979-4999-8e72-44e838efb909" providerId="ADAL" clId="{580A635E-651B-4816-A598-AB1AC48A70F4}" dt="2021-10-26T16:00:47.370" v="10946" actId="20577"/>
          <ac:spMkLst>
            <pc:docMk/>
            <pc:sldMk cId="656584175" sldId="289"/>
            <ac:spMk id="2" creationId="{5D46307E-A2B8-4462-8299-D11DDF3E97CF}"/>
          </ac:spMkLst>
        </pc:spChg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568686315" sldId="347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0" sldId="367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970036937" sldId="380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464636904" sldId="381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205254323" sldId="382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586813206" sldId="383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801081033" sldId="384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664514477" sldId="385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741979520" sldId="386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4195202866" sldId="387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198687863" sldId="388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2801001284" sldId="389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244882136" sldId="390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714461591" sldId="391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493633847" sldId="392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215597231" sldId="393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373942910" sldId="394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2349179630" sldId="395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26295664" sldId="396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2474778341" sldId="397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3192334272" sldId="398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905379823" sldId="400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1452330622" sldId="401"/>
        </pc:sldMkLst>
      </pc:sldChg>
      <pc:sldChg chg="del">
        <pc:chgData name="Phillips, Nate" userId="1a7ed9a7-6979-4999-8e72-44e838efb909" providerId="ADAL" clId="{580A635E-651B-4816-A598-AB1AC48A70F4}" dt="2021-10-26T14:30:25.158" v="8026" actId="47"/>
        <pc:sldMkLst>
          <pc:docMk/>
          <pc:sldMk cId="880097364" sldId="402"/>
        </pc:sldMkLst>
      </pc:sldChg>
      <pc:sldChg chg="addSp modSp new mod modAnim">
        <pc:chgData name="Phillips, Nate" userId="1a7ed9a7-6979-4999-8e72-44e838efb909" providerId="ADAL" clId="{580A635E-651B-4816-A598-AB1AC48A70F4}" dt="2021-10-26T15:24:45.925" v="8982" actId="20577"/>
        <pc:sldMkLst>
          <pc:docMk/>
          <pc:sldMk cId="1142825336" sldId="403"/>
        </pc:sldMkLst>
        <pc:spChg chg="mod">
          <ac:chgData name="Phillips, Nate" userId="1a7ed9a7-6979-4999-8e72-44e838efb909" providerId="ADAL" clId="{580A635E-651B-4816-A598-AB1AC48A70F4}" dt="2021-10-22T14:51:12.212" v="32" actId="20577"/>
          <ac:spMkLst>
            <pc:docMk/>
            <pc:sldMk cId="1142825336" sldId="403"/>
            <ac:spMk id="2" creationId="{895BAAF5-D476-4FF9-8CE5-DED6403E6A47}"/>
          </ac:spMkLst>
        </pc:spChg>
        <pc:spChg chg="mod">
          <ac:chgData name="Phillips, Nate" userId="1a7ed9a7-6979-4999-8e72-44e838efb909" providerId="ADAL" clId="{580A635E-651B-4816-A598-AB1AC48A70F4}" dt="2021-10-22T14:51:25.057" v="58" actId="6549"/>
          <ac:spMkLst>
            <pc:docMk/>
            <pc:sldMk cId="1142825336" sldId="403"/>
            <ac:spMk id="3" creationId="{4FBB2226-EAC1-413E-8DD2-3467033A4BEF}"/>
          </ac:spMkLst>
        </pc:spChg>
        <pc:spChg chg="add mod">
          <ac:chgData name="Phillips, Nate" userId="1a7ed9a7-6979-4999-8e72-44e838efb909" providerId="ADAL" clId="{580A635E-651B-4816-A598-AB1AC48A70F4}" dt="2021-10-22T14:53:55.738" v="203" actId="20577"/>
          <ac:spMkLst>
            <pc:docMk/>
            <pc:sldMk cId="1142825336" sldId="403"/>
            <ac:spMk id="5" creationId="{FEAD14BA-348A-406E-BF25-FCC8D5FCB807}"/>
          </ac:spMkLst>
        </pc:spChg>
        <pc:spChg chg="add mod">
          <ac:chgData name="Phillips, Nate" userId="1a7ed9a7-6979-4999-8e72-44e838efb909" providerId="ADAL" clId="{580A635E-651B-4816-A598-AB1AC48A70F4}" dt="2021-10-26T15:24:45.925" v="8982" actId="20577"/>
          <ac:spMkLst>
            <pc:docMk/>
            <pc:sldMk cId="1142825336" sldId="403"/>
            <ac:spMk id="6" creationId="{0A030B28-05D7-43EE-9DF5-F33ADA3D7904}"/>
          </ac:spMkLst>
        </pc:spChg>
      </pc:sldChg>
      <pc:sldChg chg="modSp new mod modAnim">
        <pc:chgData name="Phillips, Nate" userId="1a7ed9a7-6979-4999-8e72-44e838efb909" providerId="ADAL" clId="{580A635E-651B-4816-A598-AB1AC48A70F4}" dt="2021-10-26T15:26:56.955" v="8989"/>
        <pc:sldMkLst>
          <pc:docMk/>
          <pc:sldMk cId="3251282059" sldId="404"/>
        </pc:sldMkLst>
        <pc:spChg chg="mod">
          <ac:chgData name="Phillips, Nate" userId="1a7ed9a7-6979-4999-8e72-44e838efb909" providerId="ADAL" clId="{580A635E-651B-4816-A598-AB1AC48A70F4}" dt="2021-10-22T16:25:04.003" v="210" actId="20577"/>
          <ac:spMkLst>
            <pc:docMk/>
            <pc:sldMk cId="3251282059" sldId="404"/>
            <ac:spMk id="2" creationId="{FBC7D539-852A-44B0-9C4E-9AC8ABBF54C2}"/>
          </ac:spMkLst>
        </pc:spChg>
        <pc:spChg chg="mod">
          <ac:chgData name="Phillips, Nate" userId="1a7ed9a7-6979-4999-8e72-44e838efb909" providerId="ADAL" clId="{580A635E-651B-4816-A598-AB1AC48A70F4}" dt="2021-10-26T14:34:25.393" v="8070" actId="20577"/>
          <ac:spMkLst>
            <pc:docMk/>
            <pc:sldMk cId="3251282059" sldId="404"/>
            <ac:spMk id="3" creationId="{D529EA39-C94F-40AA-BC2B-84B8F6438C92}"/>
          </ac:spMkLst>
        </pc:spChg>
      </pc:sldChg>
      <pc:sldChg chg="modSp new mod">
        <pc:chgData name="Phillips, Nate" userId="1a7ed9a7-6979-4999-8e72-44e838efb909" providerId="ADAL" clId="{580A635E-651B-4816-A598-AB1AC48A70F4}" dt="2021-10-26T14:55:26.446" v="8509" actId="20577"/>
        <pc:sldMkLst>
          <pc:docMk/>
          <pc:sldMk cId="3542726539" sldId="405"/>
        </pc:sldMkLst>
        <pc:spChg chg="mod">
          <ac:chgData name="Phillips, Nate" userId="1a7ed9a7-6979-4999-8e72-44e838efb909" providerId="ADAL" clId="{580A635E-651B-4816-A598-AB1AC48A70F4}" dt="2021-10-26T14:55:26.446" v="8509" actId="20577"/>
          <ac:spMkLst>
            <pc:docMk/>
            <pc:sldMk cId="3542726539" sldId="405"/>
            <ac:spMk id="3" creationId="{CE04668B-F167-409B-8BF6-5927C2F4145B}"/>
          </ac:spMkLst>
        </pc:spChg>
      </pc:sldChg>
      <pc:sldChg chg="addSp delSp modSp new mod modShow">
        <pc:chgData name="Phillips, Nate" userId="1a7ed9a7-6979-4999-8e72-44e838efb909" providerId="ADAL" clId="{580A635E-651B-4816-A598-AB1AC48A70F4}" dt="2021-10-26T14:32:18.297" v="8036" actId="729"/>
        <pc:sldMkLst>
          <pc:docMk/>
          <pc:sldMk cId="3620265657" sldId="406"/>
        </pc:sldMkLst>
        <pc:spChg chg="mod">
          <ac:chgData name="Phillips, Nate" userId="1a7ed9a7-6979-4999-8e72-44e838efb909" providerId="ADAL" clId="{580A635E-651B-4816-A598-AB1AC48A70F4}" dt="2021-10-26T14:32:13.009" v="8035" actId="20577"/>
          <ac:spMkLst>
            <pc:docMk/>
            <pc:sldMk cId="3620265657" sldId="406"/>
            <ac:spMk id="3" creationId="{CD4F3B46-0437-46DB-9A39-DD966AA41E39}"/>
          </ac:spMkLst>
        </pc:spChg>
        <pc:spChg chg="add del">
          <ac:chgData name="Phillips, Nate" userId="1a7ed9a7-6979-4999-8e72-44e838efb909" providerId="ADAL" clId="{580A635E-651B-4816-A598-AB1AC48A70F4}" dt="2021-10-22T19:39:35.636" v="381" actId="22"/>
          <ac:spMkLst>
            <pc:docMk/>
            <pc:sldMk cId="3620265657" sldId="406"/>
            <ac:spMk id="5" creationId="{10BAA3F6-AC05-4D3B-84A4-6766F65918A8}"/>
          </ac:spMkLst>
        </pc:spChg>
      </pc:sldChg>
      <pc:sldChg chg="modSp new mod modAnim">
        <pc:chgData name="Phillips, Nate" userId="1a7ed9a7-6979-4999-8e72-44e838efb909" providerId="ADAL" clId="{580A635E-651B-4816-A598-AB1AC48A70F4}" dt="2021-10-26T15:42:11.628" v="9507"/>
        <pc:sldMkLst>
          <pc:docMk/>
          <pc:sldMk cId="1911420969" sldId="407"/>
        </pc:sldMkLst>
        <pc:spChg chg="mod">
          <ac:chgData name="Phillips, Nate" userId="1a7ed9a7-6979-4999-8e72-44e838efb909" providerId="ADAL" clId="{580A635E-651B-4816-A598-AB1AC48A70F4}" dt="2021-10-22T19:39:55.850" v="421" actId="20577"/>
          <ac:spMkLst>
            <pc:docMk/>
            <pc:sldMk cId="1911420969" sldId="407"/>
            <ac:spMk id="2" creationId="{A63B7ACF-D416-4155-BF01-E70286C99CA3}"/>
          </ac:spMkLst>
        </pc:spChg>
        <pc:spChg chg="mod">
          <ac:chgData name="Phillips, Nate" userId="1a7ed9a7-6979-4999-8e72-44e838efb909" providerId="ADAL" clId="{580A635E-651B-4816-A598-AB1AC48A70F4}" dt="2021-10-26T15:41:35.221" v="9504" actId="20577"/>
          <ac:spMkLst>
            <pc:docMk/>
            <pc:sldMk cId="1911420969" sldId="407"/>
            <ac:spMk id="3" creationId="{5127BB4F-2254-45E5-8FD8-0F9B7EE5432E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6T15:26:40.255" v="8987"/>
        <pc:sldMkLst>
          <pc:docMk/>
          <pc:sldMk cId="3841694676" sldId="408"/>
        </pc:sldMkLst>
        <pc:spChg chg="mod">
          <ac:chgData name="Phillips, Nate" userId="1a7ed9a7-6979-4999-8e72-44e838efb909" providerId="ADAL" clId="{580A635E-651B-4816-A598-AB1AC48A70F4}" dt="2021-10-22T19:57:45.421" v="440" actId="20577"/>
          <ac:spMkLst>
            <pc:docMk/>
            <pc:sldMk cId="3841694676" sldId="408"/>
            <ac:spMk id="2" creationId="{7E13FCF9-17A7-4699-9B08-14310E7813D2}"/>
          </ac:spMkLst>
        </pc:spChg>
        <pc:spChg chg="mod">
          <ac:chgData name="Phillips, Nate" userId="1a7ed9a7-6979-4999-8e72-44e838efb909" providerId="ADAL" clId="{580A635E-651B-4816-A598-AB1AC48A70F4}" dt="2021-10-22T21:27:53.685" v="2161" actId="20577"/>
          <ac:spMkLst>
            <pc:docMk/>
            <pc:sldMk cId="3841694676" sldId="408"/>
            <ac:spMk id="3" creationId="{9B5ACB39-8523-4EA8-B41F-53503DA79EF5}"/>
          </ac:spMkLst>
        </pc:spChg>
        <pc:spChg chg="add mod">
          <ac:chgData name="Phillips, Nate" userId="1a7ed9a7-6979-4999-8e72-44e838efb909" providerId="ADAL" clId="{580A635E-651B-4816-A598-AB1AC48A70F4}" dt="2021-10-22T20:47:39.152" v="629"/>
          <ac:spMkLst>
            <pc:docMk/>
            <pc:sldMk cId="3841694676" sldId="408"/>
            <ac:spMk id="4" creationId="{FC6DAFB6-DC38-4564-A1B7-DDF39236E228}"/>
          </ac:spMkLst>
        </pc:spChg>
        <pc:spChg chg="add mod">
          <ac:chgData name="Phillips, Nate" userId="1a7ed9a7-6979-4999-8e72-44e838efb909" providerId="ADAL" clId="{580A635E-651B-4816-A598-AB1AC48A70F4}" dt="2021-10-22T21:33:23.446" v="2364" actId="1076"/>
          <ac:spMkLst>
            <pc:docMk/>
            <pc:sldMk cId="3841694676" sldId="408"/>
            <ac:spMk id="5" creationId="{0F5FC099-CC8C-48B8-9F23-912F26B9963D}"/>
          </ac:spMkLst>
        </pc:spChg>
      </pc:sldChg>
      <pc:sldChg chg="addSp modSp new mod modAnim modShow">
        <pc:chgData name="Phillips, Nate" userId="1a7ed9a7-6979-4999-8e72-44e838efb909" providerId="ADAL" clId="{580A635E-651B-4816-A598-AB1AC48A70F4}" dt="2021-10-26T15:58:01.670" v="10914"/>
        <pc:sldMkLst>
          <pc:docMk/>
          <pc:sldMk cId="3356221204" sldId="409"/>
        </pc:sldMkLst>
        <pc:spChg chg="mod">
          <ac:chgData name="Phillips, Nate" userId="1a7ed9a7-6979-4999-8e72-44e838efb909" providerId="ADAL" clId="{580A635E-651B-4816-A598-AB1AC48A70F4}" dt="2021-10-26T15:42:53.943" v="9525" actId="20577"/>
          <ac:spMkLst>
            <pc:docMk/>
            <pc:sldMk cId="3356221204" sldId="409"/>
            <ac:spMk id="2" creationId="{26DC5841-E94F-4A04-9A05-CE2476832C6F}"/>
          </ac:spMkLst>
        </pc:spChg>
        <pc:spChg chg="mod">
          <ac:chgData name="Phillips, Nate" userId="1a7ed9a7-6979-4999-8e72-44e838efb909" providerId="ADAL" clId="{580A635E-651B-4816-A598-AB1AC48A70F4}" dt="2021-10-26T15:49:08.513" v="10195" actId="6549"/>
          <ac:spMkLst>
            <pc:docMk/>
            <pc:sldMk cId="3356221204" sldId="409"/>
            <ac:spMk id="3" creationId="{ACD8C0B4-621F-4754-B148-D9DC77572EA9}"/>
          </ac:spMkLst>
        </pc:spChg>
        <pc:spChg chg="add mod">
          <ac:chgData name="Phillips, Nate" userId="1a7ed9a7-6979-4999-8e72-44e838efb909" providerId="ADAL" clId="{580A635E-651B-4816-A598-AB1AC48A70F4}" dt="2021-10-26T15:49:22.684" v="10197" actId="13822"/>
          <ac:spMkLst>
            <pc:docMk/>
            <pc:sldMk cId="3356221204" sldId="409"/>
            <ac:spMk id="4" creationId="{71B95E48-8921-4A3D-BA07-380FDA6E8A1A}"/>
          </ac:spMkLst>
        </pc:spChg>
      </pc:sldChg>
      <pc:sldChg chg="modSp new mod modAnim modShow">
        <pc:chgData name="Phillips, Nate" userId="1a7ed9a7-6979-4999-8e72-44e838efb909" providerId="ADAL" clId="{580A635E-651B-4816-A598-AB1AC48A70F4}" dt="2021-10-26T15:58:14.321" v="10916"/>
        <pc:sldMkLst>
          <pc:docMk/>
          <pc:sldMk cId="235729794" sldId="410"/>
        </pc:sldMkLst>
        <pc:spChg chg="mod">
          <ac:chgData name="Phillips, Nate" userId="1a7ed9a7-6979-4999-8e72-44e838efb909" providerId="ADAL" clId="{580A635E-651B-4816-A598-AB1AC48A70F4}" dt="2021-10-26T15:53:41.346" v="10585" actId="114"/>
          <ac:spMkLst>
            <pc:docMk/>
            <pc:sldMk cId="235729794" sldId="410"/>
            <ac:spMk id="2" creationId="{29187885-208E-4162-97A6-D06076562986}"/>
          </ac:spMkLst>
        </pc:spChg>
        <pc:spChg chg="mod">
          <ac:chgData name="Phillips, Nate" userId="1a7ed9a7-6979-4999-8e72-44e838efb909" providerId="ADAL" clId="{580A635E-651B-4816-A598-AB1AC48A70F4}" dt="2021-10-26T15:57:39.975" v="10911" actId="20577"/>
          <ac:spMkLst>
            <pc:docMk/>
            <pc:sldMk cId="235729794" sldId="410"/>
            <ac:spMk id="3" creationId="{8FB2FB20-C563-4CAD-9173-F4108208E983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6T15:38:37.862" v="9127" actId="20577"/>
        <pc:sldMkLst>
          <pc:docMk/>
          <pc:sldMk cId="3213650402" sldId="411"/>
        </pc:sldMkLst>
        <pc:spChg chg="mod">
          <ac:chgData name="Phillips, Nate" userId="1a7ed9a7-6979-4999-8e72-44e838efb909" providerId="ADAL" clId="{580A635E-651B-4816-A598-AB1AC48A70F4}" dt="2021-10-22T20:48:10.735" v="654" actId="20577"/>
          <ac:spMkLst>
            <pc:docMk/>
            <pc:sldMk cId="3213650402" sldId="411"/>
            <ac:spMk id="2" creationId="{874BAD9A-BC79-4997-BA80-5645D10E0E79}"/>
          </ac:spMkLst>
        </pc:spChg>
        <pc:spChg chg="mod">
          <ac:chgData name="Phillips, Nate" userId="1a7ed9a7-6979-4999-8e72-44e838efb909" providerId="ADAL" clId="{580A635E-651B-4816-A598-AB1AC48A70F4}" dt="2021-10-26T15:38:37.862" v="9127" actId="20577"/>
          <ac:spMkLst>
            <pc:docMk/>
            <pc:sldMk cId="3213650402" sldId="411"/>
            <ac:spMk id="3" creationId="{98E90114-B839-406E-85DC-EB352F3F5B19}"/>
          </ac:spMkLst>
        </pc:spChg>
        <pc:spChg chg="add mod">
          <ac:chgData name="Phillips, Nate" userId="1a7ed9a7-6979-4999-8e72-44e838efb909" providerId="ADAL" clId="{580A635E-651B-4816-A598-AB1AC48A70F4}" dt="2021-10-22T20:49:39.346" v="837"/>
          <ac:spMkLst>
            <pc:docMk/>
            <pc:sldMk cId="3213650402" sldId="411"/>
            <ac:spMk id="4" creationId="{05FAB31E-6C26-4AE9-8872-8BE0338658C5}"/>
          </ac:spMkLst>
        </pc:spChg>
      </pc:sldChg>
      <pc:sldChg chg="modSp new mod modAnim">
        <pc:chgData name="Phillips, Nate" userId="1a7ed9a7-6979-4999-8e72-44e838efb909" providerId="ADAL" clId="{580A635E-651B-4816-A598-AB1AC48A70F4}" dt="2021-10-26T15:26:02.290" v="8984"/>
        <pc:sldMkLst>
          <pc:docMk/>
          <pc:sldMk cId="538976921" sldId="412"/>
        </pc:sldMkLst>
        <pc:spChg chg="mod">
          <ac:chgData name="Phillips, Nate" userId="1a7ed9a7-6979-4999-8e72-44e838efb909" providerId="ADAL" clId="{580A635E-651B-4816-A598-AB1AC48A70F4}" dt="2021-10-22T20:58:15.159" v="1455" actId="20577"/>
          <ac:spMkLst>
            <pc:docMk/>
            <pc:sldMk cId="538976921" sldId="412"/>
            <ac:spMk id="2" creationId="{04863F17-833E-41E5-909A-B993BFC59027}"/>
          </ac:spMkLst>
        </pc:spChg>
        <pc:spChg chg="mod">
          <ac:chgData name="Phillips, Nate" userId="1a7ed9a7-6979-4999-8e72-44e838efb909" providerId="ADAL" clId="{580A635E-651B-4816-A598-AB1AC48A70F4}" dt="2021-10-26T14:32:37.217" v="8037" actId="113"/>
          <ac:spMkLst>
            <pc:docMk/>
            <pc:sldMk cId="538976921" sldId="412"/>
            <ac:spMk id="3" creationId="{E857D675-8460-4F9F-A813-CB5E7992F622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6T15:33:26.508" v="9025"/>
        <pc:sldMkLst>
          <pc:docMk/>
          <pc:sldMk cId="1285645999" sldId="413"/>
        </pc:sldMkLst>
        <pc:spChg chg="mod">
          <ac:chgData name="Phillips, Nate" userId="1a7ed9a7-6979-4999-8e72-44e838efb909" providerId="ADAL" clId="{580A635E-651B-4816-A598-AB1AC48A70F4}" dt="2021-10-22T21:58:14.842" v="2377" actId="20577"/>
          <ac:spMkLst>
            <pc:docMk/>
            <pc:sldMk cId="1285645999" sldId="413"/>
            <ac:spMk id="2" creationId="{05270D13-AAF7-49E3-BAFD-98558A96B246}"/>
          </ac:spMkLst>
        </pc:spChg>
        <pc:spChg chg="mod">
          <ac:chgData name="Phillips, Nate" userId="1a7ed9a7-6979-4999-8e72-44e838efb909" providerId="ADAL" clId="{580A635E-651B-4816-A598-AB1AC48A70F4}" dt="2021-10-22T22:49:59.707" v="3285" actId="5793"/>
          <ac:spMkLst>
            <pc:docMk/>
            <pc:sldMk cId="1285645999" sldId="413"/>
            <ac:spMk id="3" creationId="{FE487262-6C0F-4CA2-8340-55C5442A04C4}"/>
          </ac:spMkLst>
        </pc:spChg>
        <pc:spChg chg="add mod">
          <ac:chgData name="Phillips, Nate" userId="1a7ed9a7-6979-4999-8e72-44e838efb909" providerId="ADAL" clId="{580A635E-651B-4816-A598-AB1AC48A70F4}" dt="2021-10-22T22:35:00.301" v="2964" actId="1076"/>
          <ac:spMkLst>
            <pc:docMk/>
            <pc:sldMk cId="1285645999" sldId="413"/>
            <ac:spMk id="4" creationId="{FE897C2F-9D01-4497-9268-D04DFA21FF9E}"/>
          </ac:spMkLst>
        </pc:spChg>
        <pc:spChg chg="add mod">
          <ac:chgData name="Phillips, Nate" userId="1a7ed9a7-6979-4999-8e72-44e838efb909" providerId="ADAL" clId="{580A635E-651B-4816-A598-AB1AC48A70F4}" dt="2021-10-22T22:51:43.580" v="3325" actId="1076"/>
          <ac:spMkLst>
            <pc:docMk/>
            <pc:sldMk cId="1285645999" sldId="413"/>
            <ac:spMk id="5" creationId="{5A79288E-75F4-4967-A08D-A635E426D78F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2T23:43:56.675" v="4502"/>
        <pc:sldMkLst>
          <pc:docMk/>
          <pc:sldMk cId="3495812524" sldId="414"/>
        </pc:sldMkLst>
        <pc:spChg chg="mod">
          <ac:chgData name="Phillips, Nate" userId="1a7ed9a7-6979-4999-8e72-44e838efb909" providerId="ADAL" clId="{580A635E-651B-4816-A598-AB1AC48A70F4}" dt="2021-10-22T22:53:36.720" v="3377" actId="114"/>
          <ac:spMkLst>
            <pc:docMk/>
            <pc:sldMk cId="3495812524" sldId="414"/>
            <ac:spMk id="2" creationId="{4A693F06-26E5-412F-B8C5-3B15B785035F}"/>
          </ac:spMkLst>
        </pc:spChg>
        <pc:spChg chg="mod">
          <ac:chgData name="Phillips, Nate" userId="1a7ed9a7-6979-4999-8e72-44e838efb909" providerId="ADAL" clId="{580A635E-651B-4816-A598-AB1AC48A70F4}" dt="2021-10-22T23:02:11.546" v="3932" actId="207"/>
          <ac:spMkLst>
            <pc:docMk/>
            <pc:sldMk cId="3495812524" sldId="414"/>
            <ac:spMk id="3" creationId="{237F36DA-43AD-4A67-AD6A-C29FC3FB212A}"/>
          </ac:spMkLst>
        </pc:spChg>
        <pc:spChg chg="add mod">
          <ac:chgData name="Phillips, Nate" userId="1a7ed9a7-6979-4999-8e72-44e838efb909" providerId="ADAL" clId="{580A635E-651B-4816-A598-AB1AC48A70F4}" dt="2021-10-22T22:57:43.829" v="3694"/>
          <ac:spMkLst>
            <pc:docMk/>
            <pc:sldMk cId="3495812524" sldId="414"/>
            <ac:spMk id="4" creationId="{BE8E359C-0E7A-429E-B946-4FBD777C582B}"/>
          </ac:spMkLst>
        </pc:spChg>
        <pc:spChg chg="add mod">
          <ac:chgData name="Phillips, Nate" userId="1a7ed9a7-6979-4999-8e72-44e838efb909" providerId="ADAL" clId="{580A635E-651B-4816-A598-AB1AC48A70F4}" dt="2021-10-22T23:30:31.995" v="4415" actId="1076"/>
          <ac:spMkLst>
            <pc:docMk/>
            <pc:sldMk cId="3495812524" sldId="414"/>
            <ac:spMk id="5" creationId="{15803FB3-2E95-4EB1-9C7B-999859BD73C9}"/>
          </ac:spMkLst>
        </pc:spChg>
        <pc:spChg chg="add mod">
          <ac:chgData name="Phillips, Nate" userId="1a7ed9a7-6979-4999-8e72-44e838efb909" providerId="ADAL" clId="{580A635E-651B-4816-A598-AB1AC48A70F4}" dt="2021-10-22T23:40:04.674" v="4485" actId="1076"/>
          <ac:spMkLst>
            <pc:docMk/>
            <pc:sldMk cId="3495812524" sldId="414"/>
            <ac:spMk id="18" creationId="{00B80582-F5F7-47EF-9B0A-911EAC496789}"/>
          </ac:spMkLst>
        </pc:spChg>
        <pc:spChg chg="add mod">
          <ac:chgData name="Phillips, Nate" userId="1a7ed9a7-6979-4999-8e72-44e838efb909" providerId="ADAL" clId="{580A635E-651B-4816-A598-AB1AC48A70F4}" dt="2021-10-22T23:39:51.350" v="4482" actId="1076"/>
          <ac:spMkLst>
            <pc:docMk/>
            <pc:sldMk cId="3495812524" sldId="414"/>
            <ac:spMk id="19" creationId="{A2BAB702-9632-496C-8853-CEBF6261DA9E}"/>
          </ac:spMkLst>
        </pc:spChg>
        <pc:spChg chg="add mod">
          <ac:chgData name="Phillips, Nate" userId="1a7ed9a7-6979-4999-8e72-44e838efb909" providerId="ADAL" clId="{580A635E-651B-4816-A598-AB1AC48A70F4}" dt="2021-10-22T23:36:54.238" v="4465" actId="1076"/>
          <ac:spMkLst>
            <pc:docMk/>
            <pc:sldMk cId="3495812524" sldId="414"/>
            <ac:spMk id="20" creationId="{2AA6223C-8EEC-4FB6-8FAF-E14631DFC251}"/>
          </ac:spMkLst>
        </pc:spChg>
        <pc:spChg chg="add mod">
          <ac:chgData name="Phillips, Nate" userId="1a7ed9a7-6979-4999-8e72-44e838efb909" providerId="ADAL" clId="{580A635E-651B-4816-A598-AB1AC48A70F4}" dt="2021-10-22T23:33:12.255" v="4437" actId="1076"/>
          <ac:spMkLst>
            <pc:docMk/>
            <pc:sldMk cId="3495812524" sldId="414"/>
            <ac:spMk id="21" creationId="{91CEEF6E-49CE-44C0-8371-F6072F6A7D82}"/>
          </ac:spMkLst>
        </pc:spChg>
        <pc:spChg chg="add mod">
          <ac:chgData name="Phillips, Nate" userId="1a7ed9a7-6979-4999-8e72-44e838efb909" providerId="ADAL" clId="{580A635E-651B-4816-A598-AB1AC48A70F4}" dt="2021-10-22T23:42:50.228" v="4496" actId="1076"/>
          <ac:spMkLst>
            <pc:docMk/>
            <pc:sldMk cId="3495812524" sldId="414"/>
            <ac:spMk id="22" creationId="{7E097FF9-49C5-4740-BDE4-451145938C07}"/>
          </ac:spMkLst>
        </pc:spChg>
        <pc:spChg chg="add mod">
          <ac:chgData name="Phillips, Nate" userId="1a7ed9a7-6979-4999-8e72-44e838efb909" providerId="ADAL" clId="{580A635E-651B-4816-A598-AB1AC48A70F4}" dt="2021-10-22T23:43:39.915" v="4500" actId="1076"/>
          <ac:spMkLst>
            <pc:docMk/>
            <pc:sldMk cId="3495812524" sldId="414"/>
            <ac:spMk id="48" creationId="{695A218D-A3AD-44C1-836E-F4BCD21AB99E}"/>
          </ac:spMkLst>
        </pc:spChg>
        <pc:cxnChg chg="add mod">
          <ac:chgData name="Phillips, Nate" userId="1a7ed9a7-6979-4999-8e72-44e838efb909" providerId="ADAL" clId="{580A635E-651B-4816-A598-AB1AC48A70F4}" dt="2021-10-22T23:26:55.192" v="4343" actId="13822"/>
          <ac:cxnSpMkLst>
            <pc:docMk/>
            <pc:sldMk cId="3495812524" sldId="414"/>
            <ac:cxnSpMk id="7" creationId="{3A8AB53E-C01B-48D5-A031-EAD12CD1069B}"/>
          </ac:cxnSpMkLst>
        </pc:cxnChg>
        <pc:cxnChg chg="add mod">
          <ac:chgData name="Phillips, Nate" userId="1a7ed9a7-6979-4999-8e72-44e838efb909" providerId="ADAL" clId="{580A635E-651B-4816-A598-AB1AC48A70F4}" dt="2021-10-22T23:27:01.808" v="4345" actId="1076"/>
          <ac:cxnSpMkLst>
            <pc:docMk/>
            <pc:sldMk cId="3495812524" sldId="414"/>
            <ac:cxnSpMk id="10" creationId="{F770F8A2-9480-4D8E-BDD3-428C784759FA}"/>
          </ac:cxnSpMkLst>
        </pc:cxnChg>
        <pc:cxnChg chg="add mod">
          <ac:chgData name="Phillips, Nate" userId="1a7ed9a7-6979-4999-8e72-44e838efb909" providerId="ADAL" clId="{580A635E-651B-4816-A598-AB1AC48A70F4}" dt="2021-10-22T23:27:07.850" v="4347" actId="1076"/>
          <ac:cxnSpMkLst>
            <pc:docMk/>
            <pc:sldMk cId="3495812524" sldId="414"/>
            <ac:cxnSpMk id="11" creationId="{8BB6F5D1-3D1A-4603-B688-E98F45A15E26}"/>
          </ac:cxnSpMkLst>
        </pc:cxnChg>
        <pc:cxnChg chg="add mod">
          <ac:chgData name="Phillips, Nate" userId="1a7ed9a7-6979-4999-8e72-44e838efb909" providerId="ADAL" clId="{580A635E-651B-4816-A598-AB1AC48A70F4}" dt="2021-10-22T23:27:14.151" v="4349" actId="1076"/>
          <ac:cxnSpMkLst>
            <pc:docMk/>
            <pc:sldMk cId="3495812524" sldId="414"/>
            <ac:cxnSpMk id="12" creationId="{E1656938-6A19-45A6-9394-351C58435CF3}"/>
          </ac:cxnSpMkLst>
        </pc:cxnChg>
        <pc:cxnChg chg="add mod">
          <ac:chgData name="Phillips, Nate" userId="1a7ed9a7-6979-4999-8e72-44e838efb909" providerId="ADAL" clId="{580A635E-651B-4816-A598-AB1AC48A70F4}" dt="2021-10-22T23:42:50.228" v="4496" actId="1076"/>
          <ac:cxnSpMkLst>
            <pc:docMk/>
            <pc:sldMk cId="3495812524" sldId="414"/>
            <ac:cxnSpMk id="13" creationId="{4C211520-DEA4-4BA9-A389-58DA3F8A7BD1}"/>
          </ac:cxnSpMkLst>
        </pc:cxnChg>
        <pc:cxnChg chg="add mod">
          <ac:chgData name="Phillips, Nate" userId="1a7ed9a7-6979-4999-8e72-44e838efb909" providerId="ADAL" clId="{580A635E-651B-4816-A598-AB1AC48A70F4}" dt="2021-10-22T23:33:24.595" v="4440" actId="14100"/>
          <ac:cxnSpMkLst>
            <pc:docMk/>
            <pc:sldMk cId="3495812524" sldId="414"/>
            <ac:cxnSpMk id="24" creationId="{70350CA9-5FBD-4624-B9C7-BD1CD2D9DD43}"/>
          </ac:cxnSpMkLst>
        </pc:cxnChg>
        <pc:cxnChg chg="add mod">
          <ac:chgData name="Phillips, Nate" userId="1a7ed9a7-6979-4999-8e72-44e838efb909" providerId="ADAL" clId="{580A635E-651B-4816-A598-AB1AC48A70F4}" dt="2021-10-22T23:37:01.161" v="4467" actId="14100"/>
          <ac:cxnSpMkLst>
            <pc:docMk/>
            <pc:sldMk cId="3495812524" sldId="414"/>
            <ac:cxnSpMk id="26" creationId="{B66F2D11-89F4-44EA-BA51-512D4769B354}"/>
          </ac:cxnSpMkLst>
        </pc:cxnChg>
        <pc:cxnChg chg="add mod">
          <ac:chgData name="Phillips, Nate" userId="1a7ed9a7-6979-4999-8e72-44e838efb909" providerId="ADAL" clId="{580A635E-651B-4816-A598-AB1AC48A70F4}" dt="2021-10-22T23:39:57.834" v="4484" actId="14100"/>
          <ac:cxnSpMkLst>
            <pc:docMk/>
            <pc:sldMk cId="3495812524" sldId="414"/>
            <ac:cxnSpMk id="28" creationId="{23A947CB-516A-4B7F-8DF3-6FA877415A6F}"/>
          </ac:cxnSpMkLst>
        </pc:cxnChg>
        <pc:cxnChg chg="add mod">
          <ac:chgData name="Phillips, Nate" userId="1a7ed9a7-6979-4999-8e72-44e838efb909" providerId="ADAL" clId="{580A635E-651B-4816-A598-AB1AC48A70F4}" dt="2021-10-22T23:40:12.193" v="4487" actId="14100"/>
          <ac:cxnSpMkLst>
            <pc:docMk/>
            <pc:sldMk cId="3495812524" sldId="414"/>
            <ac:cxnSpMk id="30" creationId="{93E6E790-50BC-4F67-88B8-0FDA0572F174}"/>
          </ac:cxnSpMkLst>
        </pc:cxnChg>
      </pc:sldChg>
      <pc:sldChg chg="addSp delSp modSp new mod ord modShow">
        <pc:chgData name="Phillips, Nate" userId="1a7ed9a7-6979-4999-8e72-44e838efb909" providerId="ADAL" clId="{580A635E-651B-4816-A598-AB1AC48A70F4}" dt="2021-10-28T15:38:48.205" v="14283"/>
        <pc:sldMkLst>
          <pc:docMk/>
          <pc:sldMk cId="1998100977" sldId="415"/>
        </pc:sldMkLst>
        <pc:spChg chg="del mod">
          <ac:chgData name="Phillips, Nate" userId="1a7ed9a7-6979-4999-8e72-44e838efb909" providerId="ADAL" clId="{580A635E-651B-4816-A598-AB1AC48A70F4}" dt="2021-10-22T23:23:06.503" v="4316"/>
          <ac:spMkLst>
            <pc:docMk/>
            <pc:sldMk cId="1998100977" sldId="415"/>
            <ac:spMk id="3" creationId="{0F786CD8-02DC-46B0-8A05-04E6D1AD55F2}"/>
          </ac:spMkLst>
        </pc:spChg>
        <pc:picChg chg="add mod">
          <ac:chgData name="Phillips, Nate" userId="1a7ed9a7-6979-4999-8e72-44e838efb909" providerId="ADAL" clId="{580A635E-651B-4816-A598-AB1AC48A70F4}" dt="2021-10-22T23:23:27.806" v="4319" actId="1076"/>
          <ac:picMkLst>
            <pc:docMk/>
            <pc:sldMk cId="1998100977" sldId="415"/>
            <ac:picMk id="1026" creationId="{D1781BB8-C1A8-45BD-AE76-883B2A41E8E8}"/>
          </ac:picMkLst>
        </pc:picChg>
        <pc:picChg chg="add mod">
          <ac:chgData name="Phillips, Nate" userId="1a7ed9a7-6979-4999-8e72-44e838efb909" providerId="ADAL" clId="{580A635E-651B-4816-A598-AB1AC48A70F4}" dt="2021-10-22T23:24:08.596" v="4324" actId="1076"/>
          <ac:picMkLst>
            <pc:docMk/>
            <pc:sldMk cId="1998100977" sldId="415"/>
            <ac:picMk id="1028" creationId="{B8965627-8D8D-4E87-8E3B-A23FF805BB40}"/>
          </ac:picMkLst>
        </pc:picChg>
      </pc:sldChg>
      <pc:sldChg chg="addSp modSp new mod ord modAnim">
        <pc:chgData name="Phillips, Nate" userId="1a7ed9a7-6979-4999-8e72-44e838efb909" providerId="ADAL" clId="{580A635E-651B-4816-A598-AB1AC48A70F4}" dt="2021-10-28T15:38:45.074" v="14281"/>
        <pc:sldMkLst>
          <pc:docMk/>
          <pc:sldMk cId="1378718900" sldId="416"/>
        </pc:sldMkLst>
        <pc:spChg chg="mod">
          <ac:chgData name="Phillips, Nate" userId="1a7ed9a7-6979-4999-8e72-44e838efb909" providerId="ADAL" clId="{580A635E-651B-4816-A598-AB1AC48A70F4}" dt="2021-10-22T23:47:06.914" v="4514" actId="20577"/>
          <ac:spMkLst>
            <pc:docMk/>
            <pc:sldMk cId="1378718900" sldId="416"/>
            <ac:spMk id="2" creationId="{1355DE73-3E05-4A43-A9EC-2FFD5A9E8DD8}"/>
          </ac:spMkLst>
        </pc:spChg>
        <pc:spChg chg="mod">
          <ac:chgData name="Phillips, Nate" userId="1a7ed9a7-6979-4999-8e72-44e838efb909" providerId="ADAL" clId="{580A635E-651B-4816-A598-AB1AC48A70F4}" dt="2021-10-26T14:24:24.699" v="7931" actId="20577"/>
          <ac:spMkLst>
            <pc:docMk/>
            <pc:sldMk cId="1378718900" sldId="416"/>
            <ac:spMk id="3" creationId="{33A72604-F7EB-4039-82FA-77DEA3F796D9}"/>
          </ac:spMkLst>
        </pc:spChg>
        <pc:spChg chg="add mod">
          <ac:chgData name="Phillips, Nate" userId="1a7ed9a7-6979-4999-8e72-44e838efb909" providerId="ADAL" clId="{580A635E-651B-4816-A598-AB1AC48A70F4}" dt="2021-10-26T14:22:22.616" v="7917" actId="207"/>
          <ac:spMkLst>
            <pc:docMk/>
            <pc:sldMk cId="1378718900" sldId="416"/>
            <ac:spMk id="4" creationId="{DE4CD59F-6ABC-432A-8904-8FB939C47095}"/>
          </ac:spMkLst>
        </pc:spChg>
        <pc:spChg chg="add mod">
          <ac:chgData name="Phillips, Nate" userId="1a7ed9a7-6979-4999-8e72-44e838efb909" providerId="ADAL" clId="{580A635E-651B-4816-A598-AB1AC48A70F4}" dt="2021-10-26T14:22:43.129" v="7927" actId="1076"/>
          <ac:spMkLst>
            <pc:docMk/>
            <pc:sldMk cId="1378718900" sldId="416"/>
            <ac:spMk id="5" creationId="{F8B41E03-0B3D-4556-B1E7-1C8B8784BA5B}"/>
          </ac:spMkLst>
        </pc:spChg>
        <pc:spChg chg="add mod">
          <ac:chgData name="Phillips, Nate" userId="1a7ed9a7-6979-4999-8e72-44e838efb909" providerId="ADAL" clId="{580A635E-651B-4816-A598-AB1AC48A70F4}" dt="2021-10-26T14:25:42.932" v="7975" actId="14100"/>
          <ac:spMkLst>
            <pc:docMk/>
            <pc:sldMk cId="1378718900" sldId="416"/>
            <ac:spMk id="6" creationId="{ED801C3E-2D18-4EAB-B712-F58DEA2B88DB}"/>
          </ac:spMkLst>
        </pc:spChg>
        <pc:spChg chg="add mod">
          <ac:chgData name="Phillips, Nate" userId="1a7ed9a7-6979-4999-8e72-44e838efb909" providerId="ADAL" clId="{580A635E-651B-4816-A598-AB1AC48A70F4}" dt="2021-10-26T14:25:38.044" v="7974" actId="1076"/>
          <ac:spMkLst>
            <pc:docMk/>
            <pc:sldMk cId="1378718900" sldId="416"/>
            <ac:spMk id="7" creationId="{459DF4DE-97DE-42DA-8F54-25C54ED8D2EB}"/>
          </ac:spMkLst>
        </pc:spChg>
        <pc:spChg chg="add mod">
          <ac:chgData name="Phillips, Nate" userId="1a7ed9a7-6979-4999-8e72-44e838efb909" providerId="ADAL" clId="{580A635E-651B-4816-A598-AB1AC48A70F4}" dt="2021-10-26T14:29:06.706" v="8023"/>
          <ac:spMkLst>
            <pc:docMk/>
            <pc:sldMk cId="1378718900" sldId="416"/>
            <ac:spMk id="8" creationId="{90997855-9554-4592-9B30-B53A11589574}"/>
          </ac:spMkLst>
        </pc:spChg>
      </pc:sldChg>
      <pc:sldChg chg="modSp new mod modAnim">
        <pc:chgData name="Phillips, Nate" userId="1a7ed9a7-6979-4999-8e72-44e838efb909" providerId="ADAL" clId="{580A635E-651B-4816-A598-AB1AC48A70F4}" dt="2021-10-26T15:27:05.070" v="8991"/>
        <pc:sldMkLst>
          <pc:docMk/>
          <pc:sldMk cId="4176709271" sldId="417"/>
        </pc:sldMkLst>
        <pc:spChg chg="mod">
          <ac:chgData name="Phillips, Nate" userId="1a7ed9a7-6979-4999-8e72-44e838efb909" providerId="ADAL" clId="{580A635E-651B-4816-A598-AB1AC48A70F4}" dt="2021-10-25T13:39:34.454" v="4652" actId="20577"/>
          <ac:spMkLst>
            <pc:docMk/>
            <pc:sldMk cId="4176709271" sldId="417"/>
            <ac:spMk id="2" creationId="{DDEB2EB1-8526-4C8A-9808-F0D3EBE77A98}"/>
          </ac:spMkLst>
        </pc:spChg>
        <pc:spChg chg="mod">
          <ac:chgData name="Phillips, Nate" userId="1a7ed9a7-6979-4999-8e72-44e838efb909" providerId="ADAL" clId="{580A635E-651B-4816-A598-AB1AC48A70F4}" dt="2021-10-25T13:40:08.046" v="4754" actId="20577"/>
          <ac:spMkLst>
            <pc:docMk/>
            <pc:sldMk cId="4176709271" sldId="417"/>
            <ac:spMk id="3" creationId="{81EC2B87-8F7D-485A-B427-8C521B4952E8}"/>
          </ac:spMkLst>
        </pc:spChg>
      </pc:sldChg>
      <pc:sldChg chg="addSp delSp modSp new mod modAnim">
        <pc:chgData name="Phillips, Nate" userId="1a7ed9a7-6979-4999-8e72-44e838efb909" providerId="ADAL" clId="{580A635E-651B-4816-A598-AB1AC48A70F4}" dt="2021-10-26T15:29:27.211" v="9011"/>
        <pc:sldMkLst>
          <pc:docMk/>
          <pc:sldMk cId="4289487706" sldId="418"/>
        </pc:sldMkLst>
        <pc:spChg chg="mod">
          <ac:chgData name="Phillips, Nate" userId="1a7ed9a7-6979-4999-8e72-44e838efb909" providerId="ADAL" clId="{580A635E-651B-4816-A598-AB1AC48A70F4}" dt="2021-10-25T13:40:39.883" v="4806" actId="20577"/>
          <ac:spMkLst>
            <pc:docMk/>
            <pc:sldMk cId="4289487706" sldId="418"/>
            <ac:spMk id="2" creationId="{1EABA8FE-BFC8-4A05-90DB-32C743B27357}"/>
          </ac:spMkLst>
        </pc:spChg>
        <pc:spChg chg="mod">
          <ac:chgData name="Phillips, Nate" userId="1a7ed9a7-6979-4999-8e72-44e838efb909" providerId="ADAL" clId="{580A635E-651B-4816-A598-AB1AC48A70F4}" dt="2021-10-26T14:49:55.794" v="8494" actId="20577"/>
          <ac:spMkLst>
            <pc:docMk/>
            <pc:sldMk cId="4289487706" sldId="418"/>
            <ac:spMk id="3" creationId="{9C87A1EE-65D7-4A57-AF3F-19852ADBDE95}"/>
          </ac:spMkLst>
        </pc:spChg>
        <pc:spChg chg="add del mod">
          <ac:chgData name="Phillips, Nate" userId="1a7ed9a7-6979-4999-8e72-44e838efb909" providerId="ADAL" clId="{580A635E-651B-4816-A598-AB1AC48A70F4}" dt="2021-10-26T14:46:22.696" v="8439" actId="478"/>
          <ac:spMkLst>
            <pc:docMk/>
            <pc:sldMk cId="4289487706" sldId="418"/>
            <ac:spMk id="4" creationId="{A0906087-272B-443E-9A77-121FA3B8E78C}"/>
          </ac:spMkLst>
        </pc:spChg>
        <pc:spChg chg="add mod">
          <ac:chgData name="Phillips, Nate" userId="1a7ed9a7-6979-4999-8e72-44e838efb909" providerId="ADAL" clId="{580A635E-651B-4816-A598-AB1AC48A70F4}" dt="2021-10-26T14:48:29.885" v="8464" actId="20577"/>
          <ac:spMkLst>
            <pc:docMk/>
            <pc:sldMk cId="4289487706" sldId="418"/>
            <ac:spMk id="5" creationId="{FA067A2D-009A-4617-9145-B54144EAF757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6T15:28:38.774" v="9009"/>
        <pc:sldMkLst>
          <pc:docMk/>
          <pc:sldMk cId="3778311364" sldId="419"/>
        </pc:sldMkLst>
        <pc:spChg chg="mod">
          <ac:chgData name="Phillips, Nate" userId="1a7ed9a7-6979-4999-8e72-44e838efb909" providerId="ADAL" clId="{580A635E-651B-4816-A598-AB1AC48A70F4}" dt="2021-10-25T13:41:07.954" v="4860" actId="14100"/>
          <ac:spMkLst>
            <pc:docMk/>
            <pc:sldMk cId="3778311364" sldId="419"/>
            <ac:spMk id="2" creationId="{29994415-83D9-4949-84A6-172C2A23DD25}"/>
          </ac:spMkLst>
        </pc:spChg>
        <pc:spChg chg="mod">
          <ac:chgData name="Phillips, Nate" userId="1a7ed9a7-6979-4999-8e72-44e838efb909" providerId="ADAL" clId="{580A635E-651B-4816-A598-AB1AC48A70F4}" dt="2021-10-25T13:44:03.187" v="5211" actId="20577"/>
          <ac:spMkLst>
            <pc:docMk/>
            <pc:sldMk cId="3778311364" sldId="419"/>
            <ac:spMk id="3" creationId="{D842F582-3985-479D-BE71-F86B2293264C}"/>
          </ac:spMkLst>
        </pc:spChg>
        <pc:picChg chg="add mod">
          <ac:chgData name="Phillips, Nate" userId="1a7ed9a7-6979-4999-8e72-44e838efb909" providerId="ADAL" clId="{580A635E-651B-4816-A598-AB1AC48A70F4}" dt="2021-10-26T14:35:46.804" v="8081" actId="1076"/>
          <ac:picMkLst>
            <pc:docMk/>
            <pc:sldMk cId="3778311364" sldId="419"/>
            <ac:picMk id="2050" creationId="{A0EA62D7-7C95-49A8-A6DB-80F98236DBDC}"/>
          </ac:picMkLst>
        </pc:picChg>
        <pc:picChg chg="add mod">
          <ac:chgData name="Phillips, Nate" userId="1a7ed9a7-6979-4999-8e72-44e838efb909" providerId="ADAL" clId="{580A635E-651B-4816-A598-AB1AC48A70F4}" dt="2021-10-26T15:28:30.501" v="9007" actId="1076"/>
          <ac:picMkLst>
            <pc:docMk/>
            <pc:sldMk cId="3778311364" sldId="419"/>
            <ac:picMk id="2052" creationId="{8454ED12-6728-42B4-BF4B-F767E1DD3292}"/>
          </ac:picMkLst>
        </pc:picChg>
      </pc:sldChg>
      <pc:sldChg chg="modSp new mod modShow">
        <pc:chgData name="Phillips, Nate" userId="1a7ed9a7-6979-4999-8e72-44e838efb909" providerId="ADAL" clId="{580A635E-651B-4816-A598-AB1AC48A70F4}" dt="2021-10-26T15:30:18.861" v="9012" actId="729"/>
        <pc:sldMkLst>
          <pc:docMk/>
          <pc:sldMk cId="266614899" sldId="420"/>
        </pc:sldMkLst>
        <pc:spChg chg="mod">
          <ac:chgData name="Phillips, Nate" userId="1a7ed9a7-6979-4999-8e72-44e838efb909" providerId="ADAL" clId="{580A635E-651B-4816-A598-AB1AC48A70F4}" dt="2021-10-25T17:00:14.911" v="5234" actId="20577"/>
          <ac:spMkLst>
            <pc:docMk/>
            <pc:sldMk cId="266614899" sldId="420"/>
            <ac:spMk id="2" creationId="{74818DF0-118F-4036-BCB8-59D715579F76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5T23:18:03.993" v="6515" actId="20577"/>
        <pc:sldMkLst>
          <pc:docMk/>
          <pc:sldMk cId="1853814896" sldId="421"/>
        </pc:sldMkLst>
        <pc:spChg chg="mod">
          <ac:chgData name="Phillips, Nate" userId="1a7ed9a7-6979-4999-8e72-44e838efb909" providerId="ADAL" clId="{580A635E-651B-4816-A598-AB1AC48A70F4}" dt="2021-10-25T23:10:28.105" v="5960" actId="20577"/>
          <ac:spMkLst>
            <pc:docMk/>
            <pc:sldMk cId="1853814896" sldId="421"/>
            <ac:spMk id="2" creationId="{FD22D465-114D-4411-8B5F-1B93E81753F0}"/>
          </ac:spMkLst>
        </pc:spChg>
        <pc:spChg chg="mod">
          <ac:chgData name="Phillips, Nate" userId="1a7ed9a7-6979-4999-8e72-44e838efb909" providerId="ADAL" clId="{580A635E-651B-4816-A598-AB1AC48A70F4}" dt="2021-10-25T23:18:03.993" v="6515" actId="20577"/>
          <ac:spMkLst>
            <pc:docMk/>
            <pc:sldMk cId="1853814896" sldId="421"/>
            <ac:spMk id="3" creationId="{2D444E89-FCC1-4FF4-B0CD-802C7F2ED7DF}"/>
          </ac:spMkLst>
        </pc:spChg>
        <pc:spChg chg="add mod">
          <ac:chgData name="Phillips, Nate" userId="1a7ed9a7-6979-4999-8e72-44e838efb909" providerId="ADAL" clId="{580A635E-651B-4816-A598-AB1AC48A70F4}" dt="2021-10-25T23:13:49.620" v="6315"/>
          <ac:spMkLst>
            <pc:docMk/>
            <pc:sldMk cId="1853814896" sldId="421"/>
            <ac:spMk id="4" creationId="{2E70D2AA-8952-4887-97B3-81FE898064E3}"/>
          </ac:spMkLst>
        </pc:spChg>
        <pc:spChg chg="add mod">
          <ac:chgData name="Phillips, Nate" userId="1a7ed9a7-6979-4999-8e72-44e838efb909" providerId="ADAL" clId="{580A635E-651B-4816-A598-AB1AC48A70F4}" dt="2021-10-25T23:15:31.102" v="6381" actId="14100"/>
          <ac:spMkLst>
            <pc:docMk/>
            <pc:sldMk cId="1853814896" sldId="421"/>
            <ac:spMk id="5" creationId="{E03123D4-273E-4EFB-B836-7F4DE39D3BB6}"/>
          </ac:spMkLst>
        </pc:spChg>
        <pc:spChg chg="add mod">
          <ac:chgData name="Phillips, Nate" userId="1a7ed9a7-6979-4999-8e72-44e838efb909" providerId="ADAL" clId="{580A635E-651B-4816-A598-AB1AC48A70F4}" dt="2021-10-25T23:16:32.187" v="6391" actId="1076"/>
          <ac:spMkLst>
            <pc:docMk/>
            <pc:sldMk cId="1853814896" sldId="421"/>
            <ac:spMk id="6" creationId="{67FE2C3D-C27F-4675-8BC3-D2738B0A8932}"/>
          </ac:spMkLst>
        </pc:spChg>
        <pc:spChg chg="add mod">
          <ac:chgData name="Phillips, Nate" userId="1a7ed9a7-6979-4999-8e72-44e838efb909" providerId="ADAL" clId="{580A635E-651B-4816-A598-AB1AC48A70F4}" dt="2021-10-25T23:16:39.993" v="6396" actId="1036"/>
          <ac:spMkLst>
            <pc:docMk/>
            <pc:sldMk cId="1853814896" sldId="421"/>
            <ac:spMk id="7" creationId="{EF99F0BE-746E-48B8-A9C8-0343C14F8B51}"/>
          </ac:spMkLst>
        </pc:spChg>
        <pc:spChg chg="add mod">
          <ac:chgData name="Phillips, Nate" userId="1a7ed9a7-6979-4999-8e72-44e838efb909" providerId="ADAL" clId="{580A635E-651B-4816-A598-AB1AC48A70F4}" dt="2021-10-25T23:16:47.207" v="6430" actId="1035"/>
          <ac:spMkLst>
            <pc:docMk/>
            <pc:sldMk cId="1853814896" sldId="421"/>
            <ac:spMk id="8" creationId="{494D5B7D-DCD2-4BA0-BEA3-6BBD6D7715BF}"/>
          </ac:spMkLst>
        </pc:spChg>
      </pc:sldChg>
      <pc:sldChg chg="modSp new del mod">
        <pc:chgData name="Phillips, Nate" userId="1a7ed9a7-6979-4999-8e72-44e838efb909" providerId="ADAL" clId="{580A635E-651B-4816-A598-AB1AC48A70F4}" dt="2021-10-25T23:10:23.080" v="5949" actId="47"/>
        <pc:sldMkLst>
          <pc:docMk/>
          <pc:sldMk cId="1717796262" sldId="422"/>
        </pc:sldMkLst>
        <pc:spChg chg="mod">
          <ac:chgData name="Phillips, Nate" userId="1a7ed9a7-6979-4999-8e72-44e838efb909" providerId="ADAL" clId="{580A635E-651B-4816-A598-AB1AC48A70F4}" dt="2021-10-25T23:10:05.825" v="5948" actId="20577"/>
          <ac:spMkLst>
            <pc:docMk/>
            <pc:sldMk cId="1717796262" sldId="422"/>
            <ac:spMk id="2" creationId="{FE03D17E-90FE-448D-A2D0-D794D6055487}"/>
          </ac:spMkLst>
        </pc:spChg>
      </pc:sldChg>
      <pc:sldChg chg="addSp delSp modSp add mod delAnim modAnim">
        <pc:chgData name="Phillips, Nate" userId="1a7ed9a7-6979-4999-8e72-44e838efb909" providerId="ADAL" clId="{580A635E-651B-4816-A598-AB1AC48A70F4}" dt="2021-10-25T23:28:02.144" v="6831" actId="1038"/>
        <pc:sldMkLst>
          <pc:docMk/>
          <pc:sldMk cId="3596115759" sldId="422"/>
        </pc:sldMkLst>
        <pc:spChg chg="mod">
          <ac:chgData name="Phillips, Nate" userId="1a7ed9a7-6979-4999-8e72-44e838efb909" providerId="ADAL" clId="{580A635E-651B-4816-A598-AB1AC48A70F4}" dt="2021-10-25T23:27:51.947" v="6821" actId="27636"/>
          <ac:spMkLst>
            <pc:docMk/>
            <pc:sldMk cId="3596115759" sldId="422"/>
            <ac:spMk id="3" creationId="{2D444E89-FCC1-4FF4-B0CD-802C7F2ED7DF}"/>
          </ac:spMkLst>
        </pc:spChg>
        <pc:spChg chg="del">
          <ac:chgData name="Phillips, Nate" userId="1a7ed9a7-6979-4999-8e72-44e838efb909" providerId="ADAL" clId="{580A635E-651B-4816-A598-AB1AC48A70F4}" dt="2021-10-25T23:24:53.736" v="6666" actId="478"/>
          <ac:spMkLst>
            <pc:docMk/>
            <pc:sldMk cId="3596115759" sldId="422"/>
            <ac:spMk id="5" creationId="{E03123D4-273E-4EFB-B836-7F4DE39D3BB6}"/>
          </ac:spMkLst>
        </pc:spChg>
        <pc:spChg chg="del">
          <ac:chgData name="Phillips, Nate" userId="1a7ed9a7-6979-4999-8e72-44e838efb909" providerId="ADAL" clId="{580A635E-651B-4816-A598-AB1AC48A70F4}" dt="2021-10-25T23:24:52.490" v="6665" actId="478"/>
          <ac:spMkLst>
            <pc:docMk/>
            <pc:sldMk cId="3596115759" sldId="422"/>
            <ac:spMk id="6" creationId="{67FE2C3D-C27F-4675-8BC3-D2738B0A8932}"/>
          </ac:spMkLst>
        </pc:spChg>
        <pc:spChg chg="del">
          <ac:chgData name="Phillips, Nate" userId="1a7ed9a7-6979-4999-8e72-44e838efb909" providerId="ADAL" clId="{580A635E-651B-4816-A598-AB1AC48A70F4}" dt="2021-10-25T23:27:56.698" v="6822" actId="478"/>
          <ac:spMkLst>
            <pc:docMk/>
            <pc:sldMk cId="3596115759" sldId="422"/>
            <ac:spMk id="7" creationId="{EF99F0BE-746E-48B8-A9C8-0343C14F8B51}"/>
          </ac:spMkLst>
        </pc:spChg>
        <pc:spChg chg="del">
          <ac:chgData name="Phillips, Nate" userId="1a7ed9a7-6979-4999-8e72-44e838efb909" providerId="ADAL" clId="{580A635E-651B-4816-A598-AB1AC48A70F4}" dt="2021-10-25T23:27:57.717" v="6823" actId="478"/>
          <ac:spMkLst>
            <pc:docMk/>
            <pc:sldMk cId="3596115759" sldId="422"/>
            <ac:spMk id="8" creationId="{494D5B7D-DCD2-4BA0-BEA3-6BBD6D7715BF}"/>
          </ac:spMkLst>
        </pc:spChg>
        <pc:spChg chg="add mod">
          <ac:chgData name="Phillips, Nate" userId="1a7ed9a7-6979-4999-8e72-44e838efb909" providerId="ADAL" clId="{580A635E-651B-4816-A598-AB1AC48A70F4}" dt="2021-10-25T23:28:02.144" v="6831" actId="1038"/>
          <ac:spMkLst>
            <pc:docMk/>
            <pc:sldMk cId="3596115759" sldId="422"/>
            <ac:spMk id="11" creationId="{CC208FFC-E856-4E26-B018-D52E02877E68}"/>
          </ac:spMkLst>
        </pc:spChg>
        <pc:cxnChg chg="add del mod">
          <ac:chgData name="Phillips, Nate" userId="1a7ed9a7-6979-4999-8e72-44e838efb909" providerId="ADAL" clId="{580A635E-651B-4816-A598-AB1AC48A70F4}" dt="2021-10-25T23:26:51.529" v="6753" actId="11529"/>
          <ac:cxnSpMkLst>
            <pc:docMk/>
            <pc:sldMk cId="3596115759" sldId="422"/>
            <ac:cxnSpMk id="10" creationId="{4D6E6ED5-512D-4F67-BBE8-BC163FEF8966}"/>
          </ac:cxnSpMkLst>
        </pc:cxnChg>
      </pc:sldChg>
      <pc:sldChg chg="addSp delSp modSp new mod modAnim">
        <pc:chgData name="Phillips, Nate" userId="1a7ed9a7-6979-4999-8e72-44e838efb909" providerId="ADAL" clId="{580A635E-651B-4816-A598-AB1AC48A70F4}" dt="2021-10-26T15:31:48.922" v="9016"/>
        <pc:sldMkLst>
          <pc:docMk/>
          <pc:sldMk cId="2403936716" sldId="423"/>
        </pc:sldMkLst>
        <pc:spChg chg="mod">
          <ac:chgData name="Phillips, Nate" userId="1a7ed9a7-6979-4999-8e72-44e838efb909" providerId="ADAL" clId="{580A635E-651B-4816-A598-AB1AC48A70F4}" dt="2021-10-25T23:38:26.167" v="6837" actId="20577"/>
          <ac:spMkLst>
            <pc:docMk/>
            <pc:sldMk cId="2403936716" sldId="423"/>
            <ac:spMk id="2" creationId="{C0FEF93E-019A-454D-A12B-5A8D8A031EB1}"/>
          </ac:spMkLst>
        </pc:spChg>
        <pc:spChg chg="mod">
          <ac:chgData name="Phillips, Nate" userId="1a7ed9a7-6979-4999-8e72-44e838efb909" providerId="ADAL" clId="{580A635E-651B-4816-A598-AB1AC48A70F4}" dt="2021-10-26T13:25:59.889" v="7258"/>
          <ac:spMkLst>
            <pc:docMk/>
            <pc:sldMk cId="2403936716" sldId="423"/>
            <ac:spMk id="3" creationId="{792FCFA8-EFF7-4D9C-8764-999FB05AB7A1}"/>
          </ac:spMkLst>
        </pc:spChg>
        <pc:spChg chg="add mod">
          <ac:chgData name="Phillips, Nate" userId="1a7ed9a7-6979-4999-8e72-44e838efb909" providerId="ADAL" clId="{580A635E-651B-4816-A598-AB1AC48A70F4}" dt="2021-10-26T13:24:42.872" v="7160" actId="1076"/>
          <ac:spMkLst>
            <pc:docMk/>
            <pc:sldMk cId="2403936716" sldId="423"/>
            <ac:spMk id="4" creationId="{D2B5F2D6-7ED1-434A-A07F-644BFAA4024F}"/>
          </ac:spMkLst>
        </pc:spChg>
        <pc:spChg chg="add del mod">
          <ac:chgData name="Phillips, Nate" userId="1a7ed9a7-6979-4999-8e72-44e838efb909" providerId="ADAL" clId="{580A635E-651B-4816-A598-AB1AC48A70F4}" dt="2021-10-26T13:25:16.491" v="7228" actId="478"/>
          <ac:spMkLst>
            <pc:docMk/>
            <pc:sldMk cId="2403936716" sldId="423"/>
            <ac:spMk id="5" creationId="{5CAD4626-68B1-4DDF-AF54-53022D7D900B}"/>
          </ac:spMkLst>
        </pc:spChg>
      </pc:sldChg>
      <pc:sldChg chg="modSp new mod modAnim">
        <pc:chgData name="Phillips, Nate" userId="1a7ed9a7-6979-4999-8e72-44e838efb909" providerId="ADAL" clId="{580A635E-651B-4816-A598-AB1AC48A70F4}" dt="2021-10-26T15:32:45.412" v="9019"/>
        <pc:sldMkLst>
          <pc:docMk/>
          <pc:sldMk cId="1600740468" sldId="424"/>
        </pc:sldMkLst>
        <pc:spChg chg="mod">
          <ac:chgData name="Phillips, Nate" userId="1a7ed9a7-6979-4999-8e72-44e838efb909" providerId="ADAL" clId="{580A635E-651B-4816-A598-AB1AC48A70F4}" dt="2021-10-26T13:34:28.643" v="7586" actId="20577"/>
          <ac:spMkLst>
            <pc:docMk/>
            <pc:sldMk cId="1600740468" sldId="424"/>
            <ac:spMk id="3" creationId="{CF551DF3-DBE8-467E-BB6E-5560340E6846}"/>
          </ac:spMkLst>
        </pc:spChg>
      </pc:sldChg>
      <pc:sldChg chg="addSp modSp new mod modShow">
        <pc:chgData name="Phillips, Nate" userId="1a7ed9a7-6979-4999-8e72-44e838efb909" providerId="ADAL" clId="{580A635E-651B-4816-A598-AB1AC48A70F4}" dt="2021-10-26T14:03:00.831" v="7839" actId="729"/>
        <pc:sldMkLst>
          <pc:docMk/>
          <pc:sldMk cId="2105259531" sldId="425"/>
        </pc:sldMkLst>
        <pc:spChg chg="mod">
          <ac:chgData name="Phillips, Nate" userId="1a7ed9a7-6979-4999-8e72-44e838efb909" providerId="ADAL" clId="{580A635E-651B-4816-A598-AB1AC48A70F4}" dt="2021-10-26T14:01:10.960" v="7838" actId="20577"/>
          <ac:spMkLst>
            <pc:docMk/>
            <pc:sldMk cId="2105259531" sldId="425"/>
            <ac:spMk id="3" creationId="{C6C871ED-3D89-4F86-A182-8C959E05D79A}"/>
          </ac:spMkLst>
        </pc:spChg>
        <pc:spChg chg="add mod">
          <ac:chgData name="Phillips, Nate" userId="1a7ed9a7-6979-4999-8e72-44e838efb909" providerId="ADAL" clId="{580A635E-651B-4816-A598-AB1AC48A70F4}" dt="2021-10-26T14:00:21.991" v="7735"/>
          <ac:spMkLst>
            <pc:docMk/>
            <pc:sldMk cId="2105259531" sldId="425"/>
            <ac:spMk id="4" creationId="{7FDB8DBD-84ED-4B7D-A51A-54389C618B10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6T15:07:09.856" v="8882" actId="1076"/>
        <pc:sldMkLst>
          <pc:docMk/>
          <pc:sldMk cId="2691287805" sldId="426"/>
        </pc:sldMkLst>
        <pc:spChg chg="mod">
          <ac:chgData name="Phillips, Nate" userId="1a7ed9a7-6979-4999-8e72-44e838efb909" providerId="ADAL" clId="{580A635E-651B-4816-A598-AB1AC48A70F4}" dt="2021-10-26T14:57:08.045" v="8533" actId="20577"/>
          <ac:spMkLst>
            <pc:docMk/>
            <pc:sldMk cId="2691287805" sldId="426"/>
            <ac:spMk id="2" creationId="{66570295-D5E2-4958-856D-8E66F8689391}"/>
          </ac:spMkLst>
        </pc:spChg>
        <pc:spChg chg="mod">
          <ac:chgData name="Phillips, Nate" userId="1a7ed9a7-6979-4999-8e72-44e838efb909" providerId="ADAL" clId="{580A635E-651B-4816-A598-AB1AC48A70F4}" dt="2021-10-26T14:58:41.026" v="8741" actId="14100"/>
          <ac:spMkLst>
            <pc:docMk/>
            <pc:sldMk cId="2691287805" sldId="426"/>
            <ac:spMk id="3" creationId="{127DE4FC-57C0-42FF-98AD-BF3BFDFC14FE}"/>
          </ac:spMkLst>
        </pc:spChg>
        <pc:spChg chg="add mod">
          <ac:chgData name="Phillips, Nate" userId="1a7ed9a7-6979-4999-8e72-44e838efb909" providerId="ADAL" clId="{580A635E-651B-4816-A598-AB1AC48A70F4}" dt="2021-10-26T15:04:40.356" v="8867" actId="20577"/>
          <ac:spMkLst>
            <pc:docMk/>
            <pc:sldMk cId="2691287805" sldId="426"/>
            <ac:spMk id="4" creationId="{910BFA78-A4E2-4E74-8ED2-FC81401B1E74}"/>
          </ac:spMkLst>
        </pc:spChg>
        <pc:spChg chg="add mod">
          <ac:chgData name="Phillips, Nate" userId="1a7ed9a7-6979-4999-8e72-44e838efb909" providerId="ADAL" clId="{580A635E-651B-4816-A598-AB1AC48A70F4}" dt="2021-10-26T15:07:09.856" v="8882" actId="1076"/>
          <ac:spMkLst>
            <pc:docMk/>
            <pc:sldMk cId="2691287805" sldId="426"/>
            <ac:spMk id="20" creationId="{933C6D33-90E2-487B-9D26-52704FC690E0}"/>
          </ac:spMkLst>
        </pc:spChg>
        <pc:cxnChg chg="add mod">
          <ac:chgData name="Phillips, Nate" userId="1a7ed9a7-6979-4999-8e72-44e838efb909" providerId="ADAL" clId="{580A635E-651B-4816-A598-AB1AC48A70F4}" dt="2021-10-26T15:04:50.659" v="8869" actId="14100"/>
          <ac:cxnSpMkLst>
            <pc:docMk/>
            <pc:sldMk cId="2691287805" sldId="426"/>
            <ac:cxnSpMk id="5" creationId="{1019F368-0B24-4C6F-A155-36B8BABDE784}"/>
          </ac:cxnSpMkLst>
        </pc:cxnChg>
        <pc:cxnChg chg="add mod">
          <ac:chgData name="Phillips, Nate" userId="1a7ed9a7-6979-4999-8e72-44e838efb909" providerId="ADAL" clId="{580A635E-651B-4816-A598-AB1AC48A70F4}" dt="2021-10-26T15:04:54.891" v="8871" actId="14100"/>
          <ac:cxnSpMkLst>
            <pc:docMk/>
            <pc:sldMk cId="2691287805" sldId="426"/>
            <ac:cxnSpMk id="7" creationId="{980D48C8-2895-464D-A6D7-97F64C0489C8}"/>
          </ac:cxnSpMkLst>
        </pc:cxnChg>
        <pc:cxnChg chg="add mod">
          <ac:chgData name="Phillips, Nate" userId="1a7ed9a7-6979-4999-8e72-44e838efb909" providerId="ADAL" clId="{580A635E-651B-4816-A598-AB1AC48A70F4}" dt="2021-10-26T15:05:52.835" v="8877" actId="14100"/>
          <ac:cxnSpMkLst>
            <pc:docMk/>
            <pc:sldMk cId="2691287805" sldId="426"/>
            <ac:cxnSpMk id="12" creationId="{AC579A6C-E860-45BF-B7E6-975E68BD749D}"/>
          </ac:cxnSpMkLst>
        </pc:cxnChg>
        <pc:cxnChg chg="add mod">
          <ac:chgData name="Phillips, Nate" userId="1a7ed9a7-6979-4999-8e72-44e838efb909" providerId="ADAL" clId="{580A635E-651B-4816-A598-AB1AC48A70F4}" dt="2021-10-26T15:05:45.240" v="8874" actId="1076"/>
          <ac:cxnSpMkLst>
            <pc:docMk/>
            <pc:sldMk cId="2691287805" sldId="426"/>
            <ac:cxnSpMk id="13" creationId="{CEA1539F-FEF1-4B1B-AA6B-9AEF3EFC3245}"/>
          </ac:cxnSpMkLst>
        </pc:cxnChg>
        <pc:cxnChg chg="add mod">
          <ac:chgData name="Phillips, Nate" userId="1a7ed9a7-6979-4999-8e72-44e838efb909" providerId="ADAL" clId="{580A635E-651B-4816-A598-AB1AC48A70F4}" dt="2021-10-26T15:06:04.993" v="8880" actId="14100"/>
          <ac:cxnSpMkLst>
            <pc:docMk/>
            <pc:sldMk cId="2691287805" sldId="426"/>
            <ac:cxnSpMk id="16" creationId="{71787DA6-9953-427B-9B4E-7352767144B0}"/>
          </ac:cxnSpMkLst>
        </pc:cxnChg>
        <pc:cxnChg chg="add mod">
          <ac:chgData name="Phillips, Nate" userId="1a7ed9a7-6979-4999-8e72-44e838efb909" providerId="ADAL" clId="{580A635E-651B-4816-A598-AB1AC48A70F4}" dt="2021-10-26T15:06:04.993" v="8880" actId="14100"/>
          <ac:cxnSpMkLst>
            <pc:docMk/>
            <pc:sldMk cId="2691287805" sldId="426"/>
            <ac:cxnSpMk id="17" creationId="{008198C5-6C69-4028-A560-219CCDDA0223}"/>
          </ac:cxnSpMkLst>
        </pc:cxnChg>
      </pc:sldChg>
      <pc:sldChg chg="addSp delSp modSp new mod modAnim">
        <pc:chgData name="Phillips, Nate" userId="1a7ed9a7-6979-4999-8e72-44e838efb909" providerId="ADAL" clId="{580A635E-651B-4816-A598-AB1AC48A70F4}" dt="2021-10-26T15:18:32.408" v="8967"/>
        <pc:sldMkLst>
          <pc:docMk/>
          <pc:sldMk cId="2789829836" sldId="427"/>
        </pc:sldMkLst>
        <pc:spChg chg="mod">
          <ac:chgData name="Phillips, Nate" userId="1a7ed9a7-6979-4999-8e72-44e838efb909" providerId="ADAL" clId="{580A635E-651B-4816-A598-AB1AC48A70F4}" dt="2021-10-26T15:07:30.498" v="8891" actId="20577"/>
          <ac:spMkLst>
            <pc:docMk/>
            <pc:sldMk cId="2789829836" sldId="427"/>
            <ac:spMk id="2" creationId="{FE09F1A3-B4E0-4669-8EBA-93A6E0C51406}"/>
          </ac:spMkLst>
        </pc:spChg>
        <pc:spChg chg="mod">
          <ac:chgData name="Phillips, Nate" userId="1a7ed9a7-6979-4999-8e72-44e838efb909" providerId="ADAL" clId="{580A635E-651B-4816-A598-AB1AC48A70F4}" dt="2021-10-26T15:11:05.468" v="8934" actId="5793"/>
          <ac:spMkLst>
            <pc:docMk/>
            <pc:sldMk cId="2789829836" sldId="427"/>
            <ac:spMk id="3" creationId="{6CF2B2A5-1D7A-4CB8-8FDE-E5BD6B79B915}"/>
          </ac:spMkLst>
        </pc:spChg>
        <pc:spChg chg="add del mod">
          <ac:chgData name="Phillips, Nate" userId="1a7ed9a7-6979-4999-8e72-44e838efb909" providerId="ADAL" clId="{580A635E-651B-4816-A598-AB1AC48A70F4}" dt="2021-10-26T15:11:19.590" v="8936" actId="478"/>
          <ac:spMkLst>
            <pc:docMk/>
            <pc:sldMk cId="2789829836" sldId="427"/>
            <ac:spMk id="4" creationId="{9CEFF464-B37E-4A50-8E40-57E621384F03}"/>
          </ac:spMkLst>
        </pc:spChg>
        <pc:spChg chg="add del mod">
          <ac:chgData name="Phillips, Nate" userId="1a7ed9a7-6979-4999-8e72-44e838efb909" providerId="ADAL" clId="{580A635E-651B-4816-A598-AB1AC48A70F4}" dt="2021-10-26T15:17:33.644" v="8960" actId="478"/>
          <ac:spMkLst>
            <pc:docMk/>
            <pc:sldMk cId="2789829836" sldId="427"/>
            <ac:spMk id="5" creationId="{DEA5A866-CD03-4916-A3EA-32F25D6B8B58}"/>
          </ac:spMkLst>
        </pc:spChg>
        <pc:picChg chg="add mod">
          <ac:chgData name="Phillips, Nate" userId="1a7ed9a7-6979-4999-8e72-44e838efb909" providerId="ADAL" clId="{580A635E-651B-4816-A598-AB1AC48A70F4}" dt="2021-10-26T15:18:29.463" v="8966" actId="1076"/>
          <ac:picMkLst>
            <pc:docMk/>
            <pc:sldMk cId="2789829836" sldId="427"/>
            <ac:picMk id="3074" creationId="{922982B0-9DF6-48F4-84C0-B1FC18476550}"/>
          </ac:picMkLst>
        </pc:picChg>
      </pc:sldChg>
      <pc:sldChg chg="modSp add mod">
        <pc:chgData name="Phillips, Nate" userId="1a7ed9a7-6979-4999-8e72-44e838efb909" providerId="ADAL" clId="{580A635E-651B-4816-A598-AB1AC48A70F4}" dt="2021-10-26T15:58:45.838" v="10934" actId="20577"/>
        <pc:sldMkLst>
          <pc:docMk/>
          <pc:sldMk cId="2015745667" sldId="428"/>
        </pc:sldMkLst>
        <pc:spChg chg="mod">
          <ac:chgData name="Phillips, Nate" userId="1a7ed9a7-6979-4999-8e72-44e838efb909" providerId="ADAL" clId="{580A635E-651B-4816-A598-AB1AC48A70F4}" dt="2021-10-26T15:58:45.838" v="10934" actId="20577"/>
          <ac:spMkLst>
            <pc:docMk/>
            <pc:sldMk cId="2015745667" sldId="428"/>
            <ac:spMk id="3" creationId="{8FB2FB20-C563-4CAD-9173-F4108208E983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8T15:39:17.882" v="14285"/>
        <pc:sldMkLst>
          <pc:docMk/>
          <pc:sldMk cId="326738864" sldId="429"/>
        </pc:sldMkLst>
        <pc:spChg chg="mod">
          <ac:chgData name="Phillips, Nate" userId="1a7ed9a7-6979-4999-8e72-44e838efb909" providerId="ADAL" clId="{580A635E-651B-4816-A598-AB1AC48A70F4}" dt="2021-10-26T17:49:00.291" v="10969" actId="20577"/>
          <ac:spMkLst>
            <pc:docMk/>
            <pc:sldMk cId="326738864" sldId="429"/>
            <ac:spMk id="2" creationId="{DBCA5A67-6B60-4999-B23F-856608D0A5CF}"/>
          </ac:spMkLst>
        </pc:spChg>
        <pc:spChg chg="mod">
          <ac:chgData name="Phillips, Nate" userId="1a7ed9a7-6979-4999-8e72-44e838efb909" providerId="ADAL" clId="{580A635E-651B-4816-A598-AB1AC48A70F4}" dt="2021-10-28T14:49:21.087" v="11800" actId="20577"/>
          <ac:spMkLst>
            <pc:docMk/>
            <pc:sldMk cId="326738864" sldId="429"/>
            <ac:spMk id="3" creationId="{63B45782-FDB0-463C-80C8-C9187619AE2D}"/>
          </ac:spMkLst>
        </pc:spChg>
        <pc:spChg chg="add mod">
          <ac:chgData name="Phillips, Nate" userId="1a7ed9a7-6979-4999-8e72-44e838efb909" providerId="ADAL" clId="{580A635E-651B-4816-A598-AB1AC48A70F4}" dt="2021-10-28T14:02:18.975" v="11089"/>
          <ac:spMkLst>
            <pc:docMk/>
            <pc:sldMk cId="326738864" sldId="429"/>
            <ac:spMk id="4" creationId="{BB911259-ACB1-44CD-BC93-B90D0C73391C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8T15:42:27.326" v="14288"/>
        <pc:sldMkLst>
          <pc:docMk/>
          <pc:sldMk cId="2655143623" sldId="430"/>
        </pc:sldMkLst>
        <pc:spChg chg="mod">
          <ac:chgData name="Phillips, Nate" userId="1a7ed9a7-6979-4999-8e72-44e838efb909" providerId="ADAL" clId="{580A635E-651B-4816-A598-AB1AC48A70F4}" dt="2021-10-28T14:49:40.176" v="11823" actId="20577"/>
          <ac:spMkLst>
            <pc:docMk/>
            <pc:sldMk cId="2655143623" sldId="430"/>
            <ac:spMk id="2" creationId="{92BC3E04-F92C-4D79-9DA2-E70D6307AEE5}"/>
          </ac:spMkLst>
        </pc:spChg>
        <pc:spChg chg="mod">
          <ac:chgData name="Phillips, Nate" userId="1a7ed9a7-6979-4999-8e72-44e838efb909" providerId="ADAL" clId="{580A635E-651B-4816-A598-AB1AC48A70F4}" dt="2021-10-28T15:07:47.623" v="13070" actId="20577"/>
          <ac:spMkLst>
            <pc:docMk/>
            <pc:sldMk cId="2655143623" sldId="430"/>
            <ac:spMk id="3" creationId="{0A553519-587D-4F8E-81EB-5E39A83B2EFF}"/>
          </ac:spMkLst>
        </pc:spChg>
        <pc:spChg chg="add mod">
          <ac:chgData name="Phillips, Nate" userId="1a7ed9a7-6979-4999-8e72-44e838efb909" providerId="ADAL" clId="{580A635E-651B-4816-A598-AB1AC48A70F4}" dt="2021-10-28T15:07:38.225" v="13062" actId="1076"/>
          <ac:spMkLst>
            <pc:docMk/>
            <pc:sldMk cId="2655143623" sldId="430"/>
            <ac:spMk id="4" creationId="{211DB03F-E6F1-4B18-8EEC-A7A2E0C4228E}"/>
          </ac:spMkLst>
        </pc:spChg>
        <pc:spChg chg="add mod">
          <ac:chgData name="Phillips, Nate" userId="1a7ed9a7-6979-4999-8e72-44e838efb909" providerId="ADAL" clId="{580A635E-651B-4816-A598-AB1AC48A70F4}" dt="2021-10-28T15:38:05.839" v="14277"/>
          <ac:spMkLst>
            <pc:docMk/>
            <pc:sldMk cId="2655143623" sldId="430"/>
            <ac:spMk id="5" creationId="{AA53A25F-EC40-4E07-BB7C-FE6987BF45E8}"/>
          </ac:spMkLst>
        </pc:spChg>
      </pc:sldChg>
      <pc:sldChg chg="addSp modSp new mod modAnim">
        <pc:chgData name="Phillips, Nate" userId="1a7ed9a7-6979-4999-8e72-44e838efb909" providerId="ADAL" clId="{580A635E-651B-4816-A598-AB1AC48A70F4}" dt="2021-10-28T15:38:18.765" v="14279" actId="1076"/>
        <pc:sldMkLst>
          <pc:docMk/>
          <pc:sldMk cId="1075593302" sldId="431"/>
        </pc:sldMkLst>
        <pc:spChg chg="mod">
          <ac:chgData name="Phillips, Nate" userId="1a7ed9a7-6979-4999-8e72-44e838efb909" providerId="ADAL" clId="{580A635E-651B-4816-A598-AB1AC48A70F4}" dt="2021-10-28T15:20:24.788" v="13626" actId="20577"/>
          <ac:spMkLst>
            <pc:docMk/>
            <pc:sldMk cId="1075593302" sldId="431"/>
            <ac:spMk id="3" creationId="{A5C644C2-C898-4FBE-9A1D-5F7632E0DD9F}"/>
          </ac:spMkLst>
        </pc:spChg>
        <pc:spChg chg="add mod">
          <ac:chgData name="Phillips, Nate" userId="1a7ed9a7-6979-4999-8e72-44e838efb909" providerId="ADAL" clId="{580A635E-651B-4816-A598-AB1AC48A70F4}" dt="2021-10-28T15:18:02.187" v="13521" actId="1035"/>
          <ac:spMkLst>
            <pc:docMk/>
            <pc:sldMk cId="1075593302" sldId="431"/>
            <ac:spMk id="4" creationId="{F0FAED87-0151-42BE-9F3F-A22DA91C2CB2}"/>
          </ac:spMkLst>
        </pc:spChg>
        <pc:spChg chg="add mod">
          <ac:chgData name="Phillips, Nate" userId="1a7ed9a7-6979-4999-8e72-44e838efb909" providerId="ADAL" clId="{580A635E-651B-4816-A598-AB1AC48A70F4}" dt="2021-10-28T15:18:02.187" v="13521" actId="1035"/>
          <ac:spMkLst>
            <pc:docMk/>
            <pc:sldMk cId="1075593302" sldId="431"/>
            <ac:spMk id="5" creationId="{8BCAF3A3-DEB2-471A-9A88-C86BC76B1219}"/>
          </ac:spMkLst>
        </pc:spChg>
        <pc:spChg chg="add mod">
          <ac:chgData name="Phillips, Nate" userId="1a7ed9a7-6979-4999-8e72-44e838efb909" providerId="ADAL" clId="{580A635E-651B-4816-A598-AB1AC48A70F4}" dt="2021-10-28T15:18:02.187" v="13521" actId="1035"/>
          <ac:spMkLst>
            <pc:docMk/>
            <pc:sldMk cId="1075593302" sldId="431"/>
            <ac:spMk id="6" creationId="{2D5B8145-8C7C-4782-B46F-903A6FEB549E}"/>
          </ac:spMkLst>
        </pc:spChg>
        <pc:spChg chg="add mod">
          <ac:chgData name="Phillips, Nate" userId="1a7ed9a7-6979-4999-8e72-44e838efb909" providerId="ADAL" clId="{580A635E-651B-4816-A598-AB1AC48A70F4}" dt="2021-10-28T15:18:02.187" v="13521" actId="1035"/>
          <ac:spMkLst>
            <pc:docMk/>
            <pc:sldMk cId="1075593302" sldId="431"/>
            <ac:spMk id="7" creationId="{923FA5E3-5607-4EE4-9886-B849C752EBF4}"/>
          </ac:spMkLst>
        </pc:spChg>
        <pc:spChg chg="add mod">
          <ac:chgData name="Phillips, Nate" userId="1a7ed9a7-6979-4999-8e72-44e838efb909" providerId="ADAL" clId="{580A635E-651B-4816-A598-AB1AC48A70F4}" dt="2021-10-28T15:18:02.187" v="13521" actId="1035"/>
          <ac:spMkLst>
            <pc:docMk/>
            <pc:sldMk cId="1075593302" sldId="431"/>
            <ac:spMk id="8" creationId="{D7D605E0-27CE-4320-A14C-433226135BAB}"/>
          </ac:spMkLst>
        </pc:spChg>
        <pc:spChg chg="add mod">
          <ac:chgData name="Phillips, Nate" userId="1a7ed9a7-6979-4999-8e72-44e838efb909" providerId="ADAL" clId="{580A635E-651B-4816-A598-AB1AC48A70F4}" dt="2021-10-28T15:37:55.424" v="14276"/>
          <ac:spMkLst>
            <pc:docMk/>
            <pc:sldMk cId="1075593302" sldId="431"/>
            <ac:spMk id="9" creationId="{17ECD0CF-DF76-4E2D-8809-1BD5CF3AB67B}"/>
          </ac:spMkLst>
        </pc:spChg>
        <pc:spChg chg="add mod">
          <ac:chgData name="Phillips, Nate" userId="1a7ed9a7-6979-4999-8e72-44e838efb909" providerId="ADAL" clId="{580A635E-651B-4816-A598-AB1AC48A70F4}" dt="2021-10-28T15:38:18.765" v="14279" actId="1076"/>
          <ac:spMkLst>
            <pc:docMk/>
            <pc:sldMk cId="1075593302" sldId="431"/>
            <ac:spMk id="10" creationId="{18DD2F63-B0FE-4F96-B410-BA0D4DBB25EC}"/>
          </ac:spMkLst>
        </pc:spChg>
      </pc:sldChg>
      <pc:sldChg chg="addSp delSp modSp new mod modAnim">
        <pc:chgData name="Phillips, Nate" userId="1a7ed9a7-6979-4999-8e72-44e838efb909" providerId="ADAL" clId="{580A635E-651B-4816-A598-AB1AC48A70F4}" dt="2021-10-28T15:37:46.469" v="14275" actId="1076"/>
        <pc:sldMkLst>
          <pc:docMk/>
          <pc:sldMk cId="1400209592" sldId="432"/>
        </pc:sldMkLst>
        <pc:spChg chg="mod">
          <ac:chgData name="Phillips, Nate" userId="1a7ed9a7-6979-4999-8e72-44e838efb909" providerId="ADAL" clId="{580A635E-651B-4816-A598-AB1AC48A70F4}" dt="2021-10-28T15:28:20.324" v="14244" actId="20577"/>
          <ac:spMkLst>
            <pc:docMk/>
            <pc:sldMk cId="1400209592" sldId="432"/>
            <ac:spMk id="3" creationId="{73CC4C3D-1C1A-44A1-9792-1A3490ED63D5}"/>
          </ac:spMkLst>
        </pc:spChg>
        <pc:spChg chg="add mod">
          <ac:chgData name="Phillips, Nate" userId="1a7ed9a7-6979-4999-8e72-44e838efb909" providerId="ADAL" clId="{580A635E-651B-4816-A598-AB1AC48A70F4}" dt="2021-10-28T15:28:46.918" v="14247" actId="1076"/>
          <ac:spMkLst>
            <pc:docMk/>
            <pc:sldMk cId="1400209592" sldId="432"/>
            <ac:spMk id="4" creationId="{DC411486-3EF6-4CF8-A2AB-E7CEAFE710BB}"/>
          </ac:spMkLst>
        </pc:spChg>
        <pc:spChg chg="add mod">
          <ac:chgData name="Phillips, Nate" userId="1a7ed9a7-6979-4999-8e72-44e838efb909" providerId="ADAL" clId="{580A635E-651B-4816-A598-AB1AC48A70F4}" dt="2021-10-28T15:37:19.675" v="14264" actId="1076"/>
          <ac:spMkLst>
            <pc:docMk/>
            <pc:sldMk cId="1400209592" sldId="432"/>
            <ac:spMk id="5" creationId="{CD782460-50C7-4265-981A-CA5EAF2AA821}"/>
          </ac:spMkLst>
        </pc:spChg>
        <pc:spChg chg="add del mod">
          <ac:chgData name="Phillips, Nate" userId="1a7ed9a7-6979-4999-8e72-44e838efb909" providerId="ADAL" clId="{580A635E-651B-4816-A598-AB1AC48A70F4}" dt="2021-10-28T15:36:59.348" v="14256"/>
          <ac:spMkLst>
            <pc:docMk/>
            <pc:sldMk cId="1400209592" sldId="432"/>
            <ac:spMk id="6" creationId="{9DAD190E-8325-43B2-A706-160F505ADE61}"/>
          </ac:spMkLst>
        </pc:spChg>
        <pc:spChg chg="add mod">
          <ac:chgData name="Phillips, Nate" userId="1a7ed9a7-6979-4999-8e72-44e838efb909" providerId="ADAL" clId="{580A635E-651B-4816-A598-AB1AC48A70F4}" dt="2021-10-28T15:37:46.469" v="14275" actId="1076"/>
          <ac:spMkLst>
            <pc:docMk/>
            <pc:sldMk cId="1400209592" sldId="432"/>
            <ac:spMk id="7" creationId="{ACAC7A5F-711B-42C9-98A3-BDEA66AE9DFA}"/>
          </ac:spMkLst>
        </pc:spChg>
      </pc:sldChg>
    </pc:docChg>
  </pc:docChgLst>
  <pc:docChgLst>
    <pc:chgData name="Phillips, Nate" userId="1a7ed9a7-6979-4999-8e72-44e838efb909" providerId="ADAL" clId="{70433DEC-DB4F-499C-B47A-2D866A3889A4}"/>
    <pc:docChg chg="undo redo custSel addSld delSld modSld sldOrd">
      <pc:chgData name="Phillips, Nate" userId="1a7ed9a7-6979-4999-8e72-44e838efb909" providerId="ADAL" clId="{70433DEC-DB4F-499C-B47A-2D866A3889A4}" dt="2021-11-30T17:09:11.996" v="11258"/>
      <pc:docMkLst>
        <pc:docMk/>
      </pc:docMkLst>
      <pc:sldChg chg="addSp modSp mod">
        <pc:chgData name="Phillips, Nate" userId="1a7ed9a7-6979-4999-8e72-44e838efb909" providerId="ADAL" clId="{70433DEC-DB4F-499C-B47A-2D866A3889A4}" dt="2021-11-22T20:07:50.729" v="6283" actId="1076"/>
        <pc:sldMkLst>
          <pc:docMk/>
          <pc:sldMk cId="656584175" sldId="289"/>
        </pc:sldMkLst>
        <pc:spChg chg="mod">
          <ac:chgData name="Phillips, Nate" userId="1a7ed9a7-6979-4999-8e72-44e838efb909" providerId="ADAL" clId="{70433DEC-DB4F-499C-B47A-2D866A3889A4}" dt="2021-11-19T17:00:25.519" v="5" actId="20577"/>
          <ac:spMkLst>
            <pc:docMk/>
            <pc:sldMk cId="656584175" sldId="289"/>
            <ac:spMk id="2" creationId="{5D46307E-A2B8-4462-8299-D11DDF3E97CF}"/>
          </ac:spMkLst>
        </pc:spChg>
        <pc:picChg chg="add mod">
          <ac:chgData name="Phillips, Nate" userId="1a7ed9a7-6979-4999-8e72-44e838efb909" providerId="ADAL" clId="{70433DEC-DB4F-499C-B47A-2D866A3889A4}" dt="2021-11-22T20:07:49.216" v="6282" actId="1076"/>
          <ac:picMkLst>
            <pc:docMk/>
            <pc:sldMk cId="656584175" sldId="289"/>
            <ac:picMk id="2050" creationId="{8574F520-1F0D-4162-995D-F31237615262}"/>
          </ac:picMkLst>
        </pc:picChg>
        <pc:picChg chg="add mod">
          <ac:chgData name="Phillips, Nate" userId="1a7ed9a7-6979-4999-8e72-44e838efb909" providerId="ADAL" clId="{70433DEC-DB4F-499C-B47A-2D866A3889A4}" dt="2021-11-22T20:06:27.521" v="6270" actId="1076"/>
          <ac:picMkLst>
            <pc:docMk/>
            <pc:sldMk cId="656584175" sldId="289"/>
            <ac:picMk id="2052" creationId="{21E0CC17-2B6D-4502-8D6A-78042DC5C4CC}"/>
          </ac:picMkLst>
        </pc:picChg>
        <pc:picChg chg="add mod">
          <ac:chgData name="Phillips, Nate" userId="1a7ed9a7-6979-4999-8e72-44e838efb909" providerId="ADAL" clId="{70433DEC-DB4F-499C-B47A-2D866A3889A4}" dt="2021-11-22T20:07:50.729" v="6283" actId="1076"/>
          <ac:picMkLst>
            <pc:docMk/>
            <pc:sldMk cId="656584175" sldId="289"/>
            <ac:picMk id="2054" creationId="{328C29E5-C75A-4C55-9C1F-BBF40D002A9A}"/>
          </ac:picMkLst>
        </pc:picChg>
        <pc:picChg chg="add mod">
          <ac:chgData name="Phillips, Nate" userId="1a7ed9a7-6979-4999-8e72-44e838efb909" providerId="ADAL" clId="{70433DEC-DB4F-499C-B47A-2D866A3889A4}" dt="2021-11-22T20:07:45.741" v="6281" actId="1076"/>
          <ac:picMkLst>
            <pc:docMk/>
            <pc:sldMk cId="656584175" sldId="289"/>
            <ac:picMk id="2056" creationId="{5F872BAA-5268-47E1-9987-5280DA22AF10}"/>
          </ac:picMkLst>
        </pc:picChg>
      </pc:sldChg>
      <pc:sldChg chg="modSp new del mod">
        <pc:chgData name="Phillips, Nate" userId="1a7ed9a7-6979-4999-8e72-44e838efb909" providerId="ADAL" clId="{70433DEC-DB4F-499C-B47A-2D866A3889A4}" dt="2021-11-22T20:08:27.128" v="6324" actId="47"/>
        <pc:sldMkLst>
          <pc:docMk/>
          <pc:sldMk cId="3772705293" sldId="400"/>
        </pc:sldMkLst>
        <pc:spChg chg="mod">
          <ac:chgData name="Phillips, Nate" userId="1a7ed9a7-6979-4999-8e72-44e838efb909" providerId="ADAL" clId="{70433DEC-DB4F-499C-B47A-2D866A3889A4}" dt="2021-11-22T20:08:16.339" v="6323" actId="20577"/>
          <ac:spMkLst>
            <pc:docMk/>
            <pc:sldMk cId="3772705293" sldId="400"/>
            <ac:spMk id="3" creationId="{CBA6939C-5B81-4B7D-A86C-D0FBE6ACC032}"/>
          </ac:spMkLst>
        </pc:spChg>
      </pc:sldChg>
      <pc:sldChg chg="addSp delSp modSp add mod ord delAnim modAnim">
        <pc:chgData name="Phillips, Nate" userId="1a7ed9a7-6979-4999-8e72-44e838efb909" providerId="ADAL" clId="{70433DEC-DB4F-499C-B47A-2D866A3889A4}" dt="2021-11-23T16:46:35.193" v="8649"/>
        <pc:sldMkLst>
          <pc:docMk/>
          <pc:sldMk cId="2255228132" sldId="432"/>
        </pc:sldMkLst>
        <pc:spChg chg="mod">
          <ac:chgData name="Phillips, Nate" userId="1a7ed9a7-6979-4999-8e72-44e838efb909" providerId="ADAL" clId="{70433DEC-DB4F-499C-B47A-2D866A3889A4}" dt="2021-11-23T16:25:20.919" v="7611" actId="14100"/>
          <ac:spMkLst>
            <pc:docMk/>
            <pc:sldMk cId="2255228132" sldId="432"/>
            <ac:spMk id="3" creationId="{D26BF441-06EB-449C-99D6-2709624BB343}"/>
          </ac:spMkLst>
        </pc:spChg>
        <pc:picChg chg="del">
          <ac:chgData name="Phillips, Nate" userId="1a7ed9a7-6979-4999-8e72-44e838efb909" providerId="ADAL" clId="{70433DEC-DB4F-499C-B47A-2D866A3889A4}" dt="2021-11-23T16:46:03.035" v="8639" actId="478"/>
          <ac:picMkLst>
            <pc:docMk/>
            <pc:sldMk cId="2255228132" sldId="432"/>
            <ac:picMk id="4" creationId="{5FBF372F-89F9-4B56-9AA1-4719F25520A3}"/>
          </ac:picMkLst>
        </pc:picChg>
        <pc:picChg chg="add mod">
          <ac:chgData name="Phillips, Nate" userId="1a7ed9a7-6979-4999-8e72-44e838efb909" providerId="ADAL" clId="{70433DEC-DB4F-499C-B47A-2D866A3889A4}" dt="2021-11-23T16:46:23.170" v="8646" actId="1076"/>
          <ac:picMkLst>
            <pc:docMk/>
            <pc:sldMk cId="2255228132" sldId="432"/>
            <ac:picMk id="6" creationId="{AFB40418-47BD-47F7-B9D3-EBC8F791EBDE}"/>
          </ac:picMkLst>
        </pc:picChg>
      </pc:sldChg>
      <pc:sldChg chg="addSp modSp new mod modAnim">
        <pc:chgData name="Phillips, Nate" userId="1a7ed9a7-6979-4999-8e72-44e838efb909" providerId="ADAL" clId="{70433DEC-DB4F-499C-B47A-2D866A3889A4}" dt="2021-11-23T16:39:37.154" v="8592"/>
        <pc:sldMkLst>
          <pc:docMk/>
          <pc:sldMk cId="3247381540" sldId="433"/>
        </pc:sldMkLst>
        <pc:spChg chg="mod">
          <ac:chgData name="Phillips, Nate" userId="1a7ed9a7-6979-4999-8e72-44e838efb909" providerId="ADAL" clId="{70433DEC-DB4F-499C-B47A-2D866A3889A4}" dt="2021-11-23T15:33:13.972" v="6903" actId="5793"/>
          <ac:spMkLst>
            <pc:docMk/>
            <pc:sldMk cId="3247381540" sldId="433"/>
            <ac:spMk id="3" creationId="{25B02E64-0A1D-45F0-9360-A537F4CC8AB3}"/>
          </ac:spMkLst>
        </pc:spChg>
        <pc:picChg chg="add mod">
          <ac:chgData name="Phillips, Nate" userId="1a7ed9a7-6979-4999-8e72-44e838efb909" providerId="ADAL" clId="{70433DEC-DB4F-499C-B47A-2D866A3889A4}" dt="2021-11-19T17:26:55.899" v="297" actId="1076"/>
          <ac:picMkLst>
            <pc:docMk/>
            <pc:sldMk cId="3247381540" sldId="433"/>
            <ac:picMk id="5" creationId="{B70A923E-4444-482B-B694-8C168B70D6BC}"/>
          </ac:picMkLst>
        </pc:picChg>
      </pc:sldChg>
      <pc:sldChg chg="addSp delSp modSp new mod modAnim">
        <pc:chgData name="Phillips, Nate" userId="1a7ed9a7-6979-4999-8e72-44e838efb909" providerId="ADAL" clId="{70433DEC-DB4F-499C-B47A-2D866A3889A4}" dt="2021-11-23T16:41:06.907" v="8607"/>
        <pc:sldMkLst>
          <pc:docMk/>
          <pc:sldMk cId="4256864298" sldId="434"/>
        </pc:sldMkLst>
        <pc:spChg chg="mod">
          <ac:chgData name="Phillips, Nate" userId="1a7ed9a7-6979-4999-8e72-44e838efb909" providerId="ADAL" clId="{70433DEC-DB4F-499C-B47A-2D866A3889A4}" dt="2021-11-22T15:15:44.812" v="2626" actId="20577"/>
          <ac:spMkLst>
            <pc:docMk/>
            <pc:sldMk cId="4256864298" sldId="434"/>
            <ac:spMk id="3" creationId="{5D4B5D0D-9E2C-4CB2-B6BC-07BA24177934}"/>
          </ac:spMkLst>
        </pc:spChg>
        <pc:grpChg chg="add del mod">
          <ac:chgData name="Phillips, Nate" userId="1a7ed9a7-6979-4999-8e72-44e838efb909" providerId="ADAL" clId="{70433DEC-DB4F-499C-B47A-2D866A3889A4}" dt="2021-11-23T16:40:22.058" v="8598" actId="165"/>
          <ac:grpSpMkLst>
            <pc:docMk/>
            <pc:sldMk cId="4256864298" sldId="434"/>
            <ac:grpSpMk id="21" creationId="{C3848C68-B693-4EFB-A458-20791ADA152D}"/>
          </ac:grpSpMkLst>
        </pc:grpChg>
        <pc:grpChg chg="add mod">
          <ac:chgData name="Phillips, Nate" userId="1a7ed9a7-6979-4999-8e72-44e838efb909" providerId="ADAL" clId="{70433DEC-DB4F-499C-B47A-2D866A3889A4}" dt="2021-11-23T16:40:54.796" v="8605" actId="164"/>
          <ac:grpSpMkLst>
            <pc:docMk/>
            <pc:sldMk cId="4256864298" sldId="434"/>
            <ac:grpSpMk id="22" creationId="{8D3506E9-1AAA-4733-9F8A-7D9FC13CF968}"/>
          </ac:grpSpMkLst>
        </pc:grpChg>
        <pc:picChg chg="add mod topLvl">
          <ac:chgData name="Phillips, Nate" userId="1a7ed9a7-6979-4999-8e72-44e838efb909" providerId="ADAL" clId="{70433DEC-DB4F-499C-B47A-2D866A3889A4}" dt="2021-11-23T16:40:22.058" v="8598" actId="165"/>
          <ac:picMkLst>
            <pc:docMk/>
            <pc:sldMk cId="4256864298" sldId="434"/>
            <ac:picMk id="4" creationId="{7F9DBE39-6AD9-42E9-AFC0-0528A9E8B73B}"/>
          </ac:picMkLst>
        </pc:picChg>
        <pc:cxnChg chg="add mod topLvl">
          <ac:chgData name="Phillips, Nate" userId="1a7ed9a7-6979-4999-8e72-44e838efb909" providerId="ADAL" clId="{70433DEC-DB4F-499C-B47A-2D866A3889A4}" dt="2021-11-23T16:40:54.796" v="8605" actId="164"/>
          <ac:cxnSpMkLst>
            <pc:docMk/>
            <pc:sldMk cId="4256864298" sldId="434"/>
            <ac:cxnSpMk id="6" creationId="{D6136A86-2947-4735-961B-040BC5D1F653}"/>
          </ac:cxnSpMkLst>
        </pc:cxnChg>
        <pc:cxnChg chg="add mod topLvl">
          <ac:chgData name="Phillips, Nate" userId="1a7ed9a7-6979-4999-8e72-44e838efb909" providerId="ADAL" clId="{70433DEC-DB4F-499C-B47A-2D866A3889A4}" dt="2021-11-23T16:40:54.796" v="8605" actId="164"/>
          <ac:cxnSpMkLst>
            <pc:docMk/>
            <pc:sldMk cId="4256864298" sldId="434"/>
            <ac:cxnSpMk id="7" creationId="{DA9134C6-6CB2-4FC9-901F-21562350F954}"/>
          </ac:cxnSpMkLst>
        </pc:cxnChg>
        <pc:cxnChg chg="add mod topLvl">
          <ac:chgData name="Phillips, Nate" userId="1a7ed9a7-6979-4999-8e72-44e838efb909" providerId="ADAL" clId="{70433DEC-DB4F-499C-B47A-2D866A3889A4}" dt="2021-11-23T16:40:54.796" v="8605" actId="164"/>
          <ac:cxnSpMkLst>
            <pc:docMk/>
            <pc:sldMk cId="4256864298" sldId="434"/>
            <ac:cxnSpMk id="13" creationId="{6CE36BF8-2B52-452D-A20D-B72653068E8F}"/>
          </ac:cxnSpMkLst>
        </pc:cxnChg>
        <pc:cxnChg chg="add mod">
          <ac:chgData name="Phillips, Nate" userId="1a7ed9a7-6979-4999-8e72-44e838efb909" providerId="ADAL" clId="{70433DEC-DB4F-499C-B47A-2D866A3889A4}" dt="2021-11-22T20:11:04.923" v="6355" actId="571"/>
          <ac:cxnSpMkLst>
            <pc:docMk/>
            <pc:sldMk cId="4256864298" sldId="434"/>
            <ac:cxnSpMk id="18" creationId="{54DFA481-011E-4581-BD54-B430D82A6CD1}"/>
          </ac:cxnSpMkLst>
        </pc:cxnChg>
        <pc:cxnChg chg="add del mod">
          <ac:chgData name="Phillips, Nate" userId="1a7ed9a7-6979-4999-8e72-44e838efb909" providerId="ADAL" clId="{70433DEC-DB4F-499C-B47A-2D866A3889A4}" dt="2021-11-22T20:11:04.923" v="6355" actId="571"/>
          <ac:cxnSpMkLst>
            <pc:docMk/>
            <pc:sldMk cId="4256864298" sldId="434"/>
            <ac:cxnSpMk id="19" creationId="{3925A775-D8B1-4426-BA5E-AAB7AE8A058C}"/>
          </ac:cxnSpMkLst>
        </pc:cxnChg>
        <pc:cxnChg chg="add mod">
          <ac:chgData name="Phillips, Nate" userId="1a7ed9a7-6979-4999-8e72-44e838efb909" providerId="ADAL" clId="{70433DEC-DB4F-499C-B47A-2D866A3889A4}" dt="2021-11-22T20:11:04.923" v="6355" actId="571"/>
          <ac:cxnSpMkLst>
            <pc:docMk/>
            <pc:sldMk cId="4256864298" sldId="434"/>
            <ac:cxnSpMk id="20" creationId="{9D2CDFC4-DBA2-47F4-A5B2-991B4D9533E6}"/>
          </ac:cxnSpMkLst>
        </pc:cxnChg>
      </pc:sldChg>
      <pc:sldChg chg="modSp new del mod ord">
        <pc:chgData name="Phillips, Nate" userId="1a7ed9a7-6979-4999-8e72-44e838efb909" providerId="ADAL" clId="{70433DEC-DB4F-499C-B47A-2D866A3889A4}" dt="2021-11-23T15:32:54.700" v="6900" actId="47"/>
        <pc:sldMkLst>
          <pc:docMk/>
          <pc:sldMk cId="3167514662" sldId="435"/>
        </pc:sldMkLst>
        <pc:spChg chg="mod">
          <ac:chgData name="Phillips, Nate" userId="1a7ed9a7-6979-4999-8e72-44e838efb909" providerId="ADAL" clId="{70433DEC-DB4F-499C-B47A-2D866A3889A4}" dt="2021-11-19T18:08:43.089" v="1091" actId="20577"/>
          <ac:spMkLst>
            <pc:docMk/>
            <pc:sldMk cId="3167514662" sldId="435"/>
            <ac:spMk id="3" creationId="{5BFC90D2-4B02-4C3D-B662-5CD5D8EE6D12}"/>
          </ac:spMkLst>
        </pc:spChg>
      </pc:sldChg>
      <pc:sldChg chg="addSp modSp new mod ord modAnim">
        <pc:chgData name="Phillips, Nate" userId="1a7ed9a7-6979-4999-8e72-44e838efb909" providerId="ADAL" clId="{70433DEC-DB4F-499C-B47A-2D866A3889A4}" dt="2021-11-30T16:55:45.311" v="10695"/>
        <pc:sldMkLst>
          <pc:docMk/>
          <pc:sldMk cId="1824531757" sldId="436"/>
        </pc:sldMkLst>
        <pc:spChg chg="mod">
          <ac:chgData name="Phillips, Nate" userId="1a7ed9a7-6979-4999-8e72-44e838efb909" providerId="ADAL" clId="{70433DEC-DB4F-499C-B47A-2D866A3889A4}" dt="2021-11-19T18:22:02.238" v="1105" actId="20577"/>
          <ac:spMkLst>
            <pc:docMk/>
            <pc:sldMk cId="1824531757" sldId="436"/>
            <ac:spMk id="2" creationId="{AF4DD31C-F1A4-4890-92C8-6E8D999F0CD4}"/>
          </ac:spMkLst>
        </pc:spChg>
        <pc:spChg chg="mod">
          <ac:chgData name="Phillips, Nate" userId="1a7ed9a7-6979-4999-8e72-44e838efb909" providerId="ADAL" clId="{70433DEC-DB4F-499C-B47A-2D866A3889A4}" dt="2021-11-30T15:26:20.195" v="9933" actId="14100"/>
          <ac:spMkLst>
            <pc:docMk/>
            <pc:sldMk cId="1824531757" sldId="436"/>
            <ac:spMk id="3" creationId="{150998B0-7A4D-486F-908F-42C4BCCEEC49}"/>
          </ac:spMkLst>
        </pc:spChg>
        <pc:spChg chg="add mod">
          <ac:chgData name="Phillips, Nate" userId="1a7ed9a7-6979-4999-8e72-44e838efb909" providerId="ADAL" clId="{70433DEC-DB4F-499C-B47A-2D866A3889A4}" dt="2021-11-30T16:55:28.352" v="10691" actId="20577"/>
          <ac:spMkLst>
            <pc:docMk/>
            <pc:sldMk cId="1824531757" sldId="436"/>
            <ac:spMk id="6" creationId="{0094FD39-21ED-4756-9B21-52CB03CBC6C5}"/>
          </ac:spMkLst>
        </pc:spChg>
        <pc:spChg chg="add mod">
          <ac:chgData name="Phillips, Nate" userId="1a7ed9a7-6979-4999-8e72-44e838efb909" providerId="ADAL" clId="{70433DEC-DB4F-499C-B47A-2D866A3889A4}" dt="2021-11-30T16:55:32.441" v="10692" actId="20577"/>
          <ac:spMkLst>
            <pc:docMk/>
            <pc:sldMk cId="1824531757" sldId="436"/>
            <ac:spMk id="7" creationId="{F7B37E77-EAC8-47F7-8E84-18C9435D8841}"/>
          </ac:spMkLst>
        </pc:spChg>
        <pc:spChg chg="add mod">
          <ac:chgData name="Phillips, Nate" userId="1a7ed9a7-6979-4999-8e72-44e838efb909" providerId="ADAL" clId="{70433DEC-DB4F-499C-B47A-2D866A3889A4}" dt="2021-11-30T16:55:23.763" v="10684" actId="1076"/>
          <ac:spMkLst>
            <pc:docMk/>
            <pc:sldMk cId="1824531757" sldId="436"/>
            <ac:spMk id="8" creationId="{E43BF357-2E92-4A62-81B5-69884BA14AE2}"/>
          </ac:spMkLst>
        </pc:spChg>
        <pc:picChg chg="add mod">
          <ac:chgData name="Phillips, Nate" userId="1a7ed9a7-6979-4999-8e72-44e838efb909" providerId="ADAL" clId="{70433DEC-DB4F-499C-B47A-2D866A3889A4}" dt="2021-11-30T15:26:53.106" v="9936" actId="1076"/>
          <ac:picMkLst>
            <pc:docMk/>
            <pc:sldMk cId="1824531757" sldId="436"/>
            <ac:picMk id="5" creationId="{C281E93C-5680-4083-97C3-15706DDFBB8B}"/>
          </ac:picMkLst>
        </pc:picChg>
      </pc:sldChg>
      <pc:sldChg chg="addSp delSp modSp new mod modAnim">
        <pc:chgData name="Phillips, Nate" userId="1a7ed9a7-6979-4999-8e72-44e838efb909" providerId="ADAL" clId="{70433DEC-DB4F-499C-B47A-2D866A3889A4}" dt="2021-11-23T16:53:51.368" v="8783"/>
        <pc:sldMkLst>
          <pc:docMk/>
          <pc:sldMk cId="855755282" sldId="437"/>
        </pc:sldMkLst>
        <pc:spChg chg="mod">
          <ac:chgData name="Phillips, Nate" userId="1a7ed9a7-6979-4999-8e72-44e838efb909" providerId="ADAL" clId="{70433DEC-DB4F-499C-B47A-2D866A3889A4}" dt="2021-11-19T18:22:18.199" v="1161" actId="20577"/>
          <ac:spMkLst>
            <pc:docMk/>
            <pc:sldMk cId="855755282" sldId="437"/>
            <ac:spMk id="2" creationId="{5CBC39C0-B2D0-4ECC-900E-2EDAE7D1F33A}"/>
          </ac:spMkLst>
        </pc:spChg>
        <pc:spChg chg="mod">
          <ac:chgData name="Phillips, Nate" userId="1a7ed9a7-6979-4999-8e72-44e838efb909" providerId="ADAL" clId="{70433DEC-DB4F-499C-B47A-2D866A3889A4}" dt="2021-11-23T16:51:24.724" v="8763" actId="20577"/>
          <ac:spMkLst>
            <pc:docMk/>
            <pc:sldMk cId="855755282" sldId="437"/>
            <ac:spMk id="3" creationId="{F3A8BDA1-A84E-4E2D-AF76-23FB132B71A7}"/>
          </ac:spMkLst>
        </pc:spChg>
        <pc:picChg chg="add mod">
          <ac:chgData name="Phillips, Nate" userId="1a7ed9a7-6979-4999-8e72-44e838efb909" providerId="ADAL" clId="{70433DEC-DB4F-499C-B47A-2D866A3889A4}" dt="2021-11-23T16:53:39.929" v="8782" actId="14100"/>
          <ac:picMkLst>
            <pc:docMk/>
            <pc:sldMk cId="855755282" sldId="437"/>
            <ac:picMk id="5" creationId="{8460D3F7-9AB6-4775-84CE-258E7A99D852}"/>
          </ac:picMkLst>
        </pc:picChg>
        <pc:picChg chg="add mod">
          <ac:chgData name="Phillips, Nate" userId="1a7ed9a7-6979-4999-8e72-44e838efb909" providerId="ADAL" clId="{70433DEC-DB4F-499C-B47A-2D866A3889A4}" dt="2021-11-23T16:53:23.377" v="8775" actId="1076"/>
          <ac:picMkLst>
            <pc:docMk/>
            <pc:sldMk cId="855755282" sldId="437"/>
            <ac:picMk id="3074" creationId="{B9B96A7A-2F9B-4724-B289-3B8B93479550}"/>
          </ac:picMkLst>
        </pc:picChg>
        <pc:picChg chg="add del mod">
          <ac:chgData name="Phillips, Nate" userId="1a7ed9a7-6979-4999-8e72-44e838efb909" providerId="ADAL" clId="{70433DEC-DB4F-499C-B47A-2D866A3889A4}" dt="2021-11-23T16:53:20.596" v="8774" actId="478"/>
          <ac:picMkLst>
            <pc:docMk/>
            <pc:sldMk cId="855755282" sldId="437"/>
            <ac:picMk id="3076" creationId="{48FF13D0-C020-4C79-9D43-6F026327B5D2}"/>
          </ac:picMkLst>
        </pc:picChg>
      </pc:sldChg>
      <pc:sldChg chg="addSp delSp modSp new mod ord modAnim">
        <pc:chgData name="Phillips, Nate" userId="1a7ed9a7-6979-4999-8e72-44e838efb909" providerId="ADAL" clId="{70433DEC-DB4F-499C-B47A-2D866A3889A4}" dt="2021-11-23T16:41:41.389" v="8612"/>
        <pc:sldMkLst>
          <pc:docMk/>
          <pc:sldMk cId="1389261166" sldId="438"/>
        </pc:sldMkLst>
        <pc:spChg chg="mod">
          <ac:chgData name="Phillips, Nate" userId="1a7ed9a7-6979-4999-8e72-44e838efb909" providerId="ADAL" clId="{70433DEC-DB4F-499C-B47A-2D866A3889A4}" dt="2021-11-23T15:59:08.526" v="7269" actId="20577"/>
          <ac:spMkLst>
            <pc:docMk/>
            <pc:sldMk cId="1389261166" sldId="438"/>
            <ac:spMk id="2" creationId="{FAFA90ED-D2ED-4DC3-9174-C2A643C8342B}"/>
          </ac:spMkLst>
        </pc:spChg>
        <pc:spChg chg="mod">
          <ac:chgData name="Phillips, Nate" userId="1a7ed9a7-6979-4999-8e72-44e838efb909" providerId="ADAL" clId="{70433DEC-DB4F-499C-B47A-2D866A3889A4}" dt="2021-11-23T15:57:53.941" v="7254" actId="20577"/>
          <ac:spMkLst>
            <pc:docMk/>
            <pc:sldMk cId="1389261166" sldId="438"/>
            <ac:spMk id="3" creationId="{EB2661D1-D19F-4F6E-804F-A9D14F8774C7}"/>
          </ac:spMkLst>
        </pc:spChg>
        <pc:spChg chg="add mod">
          <ac:chgData name="Phillips, Nate" userId="1a7ed9a7-6979-4999-8e72-44e838efb909" providerId="ADAL" clId="{70433DEC-DB4F-499C-B47A-2D866A3889A4}" dt="2021-11-23T15:58:09.333" v="7256"/>
          <ac:spMkLst>
            <pc:docMk/>
            <pc:sldMk cId="1389261166" sldId="438"/>
            <ac:spMk id="5" creationId="{398B80A4-FEA6-4AF8-A3E0-C37E2143D436}"/>
          </ac:spMkLst>
        </pc:spChg>
        <pc:spChg chg="add del mod">
          <ac:chgData name="Phillips, Nate" userId="1a7ed9a7-6979-4999-8e72-44e838efb909" providerId="ADAL" clId="{70433DEC-DB4F-499C-B47A-2D866A3889A4}" dt="2021-11-23T16:13:08.307" v="7484" actId="478"/>
          <ac:spMkLst>
            <pc:docMk/>
            <pc:sldMk cId="1389261166" sldId="438"/>
            <ac:spMk id="6" creationId="{29E384B5-3EEB-4431-997D-BCF5692EFB00}"/>
          </ac:spMkLst>
        </pc:spChg>
        <pc:picChg chg="add mod">
          <ac:chgData name="Phillips, Nate" userId="1a7ed9a7-6979-4999-8e72-44e838efb909" providerId="ADAL" clId="{70433DEC-DB4F-499C-B47A-2D866A3889A4}" dt="2021-11-23T16:13:14.696" v="7488" actId="1076"/>
          <ac:picMkLst>
            <pc:docMk/>
            <pc:sldMk cId="1389261166" sldId="438"/>
            <ac:picMk id="4" creationId="{0B2E7405-2C7D-490B-A330-27C6A774C479}"/>
          </ac:picMkLst>
        </pc:picChg>
        <pc:picChg chg="add del mod">
          <ac:chgData name="Phillips, Nate" userId="1a7ed9a7-6979-4999-8e72-44e838efb909" providerId="ADAL" clId="{70433DEC-DB4F-499C-B47A-2D866A3889A4}" dt="2021-11-23T16:13:10.130" v="7485" actId="478"/>
          <ac:picMkLst>
            <pc:docMk/>
            <pc:sldMk cId="1389261166" sldId="438"/>
            <ac:picMk id="7" creationId="{1D0BFE6B-D2FE-4D60-A0C0-EFA0B0737DF5}"/>
          </ac:picMkLst>
        </pc:picChg>
      </pc:sldChg>
      <pc:sldChg chg="modSp new mod modAnim">
        <pc:chgData name="Phillips, Nate" userId="1a7ed9a7-6979-4999-8e72-44e838efb909" providerId="ADAL" clId="{70433DEC-DB4F-499C-B47A-2D866A3889A4}" dt="2021-11-23T16:43:33.803" v="8630"/>
        <pc:sldMkLst>
          <pc:docMk/>
          <pc:sldMk cId="3431173640" sldId="439"/>
        </pc:sldMkLst>
        <pc:spChg chg="mod">
          <ac:chgData name="Phillips, Nate" userId="1a7ed9a7-6979-4999-8e72-44e838efb909" providerId="ADAL" clId="{70433DEC-DB4F-499C-B47A-2D866A3889A4}" dt="2021-11-22T16:23:24.016" v="3749" actId="20577"/>
          <ac:spMkLst>
            <pc:docMk/>
            <pc:sldMk cId="3431173640" sldId="439"/>
            <ac:spMk id="2" creationId="{4C98F262-5B10-490B-AF89-C6B9F8B839AA}"/>
          </ac:spMkLst>
        </pc:spChg>
        <pc:spChg chg="mod">
          <ac:chgData name="Phillips, Nate" userId="1a7ed9a7-6979-4999-8e72-44e838efb909" providerId="ADAL" clId="{70433DEC-DB4F-499C-B47A-2D866A3889A4}" dt="2021-11-23T16:17:44.065" v="7582" actId="20577"/>
          <ac:spMkLst>
            <pc:docMk/>
            <pc:sldMk cId="3431173640" sldId="439"/>
            <ac:spMk id="3" creationId="{928861A1-DBD6-421A-A783-3D346F489BE7}"/>
          </ac:spMkLst>
        </pc:spChg>
      </pc:sldChg>
      <pc:sldChg chg="modSp new mod">
        <pc:chgData name="Phillips, Nate" userId="1a7ed9a7-6979-4999-8e72-44e838efb909" providerId="ADAL" clId="{70433DEC-DB4F-499C-B47A-2D866A3889A4}" dt="2021-11-30T17:06:24.239" v="11250" actId="20577"/>
        <pc:sldMkLst>
          <pc:docMk/>
          <pc:sldMk cId="937709244" sldId="440"/>
        </pc:sldMkLst>
        <pc:spChg chg="mod">
          <ac:chgData name="Phillips, Nate" userId="1a7ed9a7-6979-4999-8e72-44e838efb909" providerId="ADAL" clId="{70433DEC-DB4F-499C-B47A-2D866A3889A4}" dt="2021-11-30T17:06:24.239" v="11250" actId="20577"/>
          <ac:spMkLst>
            <pc:docMk/>
            <pc:sldMk cId="937709244" sldId="440"/>
            <ac:spMk id="2" creationId="{936ABC55-531B-4467-A170-CD32E5A2F8D8}"/>
          </ac:spMkLst>
        </pc:spChg>
      </pc:sldChg>
      <pc:sldChg chg="addSp modSp new mod ord">
        <pc:chgData name="Phillips, Nate" userId="1a7ed9a7-6979-4999-8e72-44e838efb909" providerId="ADAL" clId="{70433DEC-DB4F-499C-B47A-2D866A3889A4}" dt="2021-11-30T14:33:08.526" v="9075" actId="1076"/>
        <pc:sldMkLst>
          <pc:docMk/>
          <pc:sldMk cId="3379227176" sldId="441"/>
        </pc:sldMkLst>
        <pc:spChg chg="mod">
          <ac:chgData name="Phillips, Nate" userId="1a7ed9a7-6979-4999-8e72-44e838efb909" providerId="ADAL" clId="{70433DEC-DB4F-499C-B47A-2D866A3889A4}" dt="2021-11-22T14:37:32.500" v="1234" actId="20577"/>
          <ac:spMkLst>
            <pc:docMk/>
            <pc:sldMk cId="3379227176" sldId="441"/>
            <ac:spMk id="2" creationId="{E6B9F5B9-8EE7-4BA0-9409-B0C32F54ECDC}"/>
          </ac:spMkLst>
        </pc:spChg>
        <pc:spChg chg="mod">
          <ac:chgData name="Phillips, Nate" userId="1a7ed9a7-6979-4999-8e72-44e838efb909" providerId="ADAL" clId="{70433DEC-DB4F-499C-B47A-2D866A3889A4}" dt="2021-11-23T15:37:30.635" v="6914" actId="14100"/>
          <ac:spMkLst>
            <pc:docMk/>
            <pc:sldMk cId="3379227176" sldId="441"/>
            <ac:spMk id="3" creationId="{7BC70CF1-5547-40B5-9E9D-362D14B13436}"/>
          </ac:spMkLst>
        </pc:spChg>
        <pc:picChg chg="add mod">
          <ac:chgData name="Phillips, Nate" userId="1a7ed9a7-6979-4999-8e72-44e838efb909" providerId="ADAL" clId="{70433DEC-DB4F-499C-B47A-2D866A3889A4}" dt="2021-11-30T14:33:08.526" v="9075" actId="1076"/>
          <ac:picMkLst>
            <pc:docMk/>
            <pc:sldMk cId="3379227176" sldId="441"/>
            <ac:picMk id="4" creationId="{BD55B345-5E48-44BE-B703-23FA2F27FF44}"/>
          </ac:picMkLst>
        </pc:picChg>
      </pc:sldChg>
      <pc:sldChg chg="addSp delSp modSp new mod modAnim">
        <pc:chgData name="Phillips, Nate" userId="1a7ed9a7-6979-4999-8e72-44e838efb909" providerId="ADAL" clId="{70433DEC-DB4F-499C-B47A-2D866A3889A4}" dt="2021-11-23T16:47:59.934" v="8652"/>
        <pc:sldMkLst>
          <pc:docMk/>
          <pc:sldMk cId="657818934" sldId="442"/>
        </pc:sldMkLst>
        <pc:spChg chg="mod">
          <ac:chgData name="Phillips, Nate" userId="1a7ed9a7-6979-4999-8e72-44e838efb909" providerId="ADAL" clId="{70433DEC-DB4F-499C-B47A-2D866A3889A4}" dt="2021-11-22T16:16:22.749" v="3737" actId="20577"/>
          <ac:spMkLst>
            <pc:docMk/>
            <pc:sldMk cId="657818934" sldId="442"/>
            <ac:spMk id="3" creationId="{9FF1EE9D-0A06-4695-B557-654D1FE36FC1}"/>
          </ac:spMkLst>
        </pc:spChg>
        <pc:spChg chg="add mod">
          <ac:chgData name="Phillips, Nate" userId="1a7ed9a7-6979-4999-8e72-44e838efb909" providerId="ADAL" clId="{70433DEC-DB4F-499C-B47A-2D866A3889A4}" dt="2021-11-23T16:47:32.456" v="8650" actId="6549"/>
          <ac:spMkLst>
            <pc:docMk/>
            <pc:sldMk cId="657818934" sldId="442"/>
            <ac:spMk id="8" creationId="{8AA11515-9BFA-4739-B20C-74F148E95640}"/>
          </ac:spMkLst>
        </pc:spChg>
        <pc:spChg chg="add mod">
          <ac:chgData name="Phillips, Nate" userId="1a7ed9a7-6979-4999-8e72-44e838efb909" providerId="ADAL" clId="{70433DEC-DB4F-499C-B47A-2D866A3889A4}" dt="2021-11-22T20:20:39.869" v="6517" actId="14100"/>
          <ac:spMkLst>
            <pc:docMk/>
            <pc:sldMk cId="657818934" sldId="442"/>
            <ac:spMk id="9" creationId="{1A0EC554-D912-4951-A638-9BDFF22DC18C}"/>
          </ac:spMkLst>
        </pc:spChg>
        <pc:picChg chg="add mod">
          <ac:chgData name="Phillips, Nate" userId="1a7ed9a7-6979-4999-8e72-44e838efb909" providerId="ADAL" clId="{70433DEC-DB4F-499C-B47A-2D866A3889A4}" dt="2021-11-22T15:33:05.026" v="2791" actId="1076"/>
          <ac:picMkLst>
            <pc:docMk/>
            <pc:sldMk cId="657818934" sldId="442"/>
            <ac:picMk id="5" creationId="{A77D4536-57D4-4687-9AD9-D7C193C07267}"/>
          </ac:picMkLst>
        </pc:picChg>
        <pc:picChg chg="add mod">
          <ac:chgData name="Phillips, Nate" userId="1a7ed9a7-6979-4999-8e72-44e838efb909" providerId="ADAL" clId="{70433DEC-DB4F-499C-B47A-2D866A3889A4}" dt="2021-11-22T15:34:31.847" v="2796" actId="14100"/>
          <ac:picMkLst>
            <pc:docMk/>
            <pc:sldMk cId="657818934" sldId="442"/>
            <ac:picMk id="7" creationId="{E2A0B168-FB29-4101-A363-12C69D448ED4}"/>
          </ac:picMkLst>
        </pc:picChg>
        <pc:picChg chg="add del mod">
          <ac:chgData name="Phillips, Nate" userId="1a7ed9a7-6979-4999-8e72-44e838efb909" providerId="ADAL" clId="{70433DEC-DB4F-499C-B47A-2D866A3889A4}" dt="2021-11-22T15:32:45.359" v="2787" actId="478"/>
          <ac:picMkLst>
            <pc:docMk/>
            <pc:sldMk cId="657818934" sldId="442"/>
            <ac:picMk id="1025" creationId="{7C854700-B561-4209-B2EE-028F7F194762}"/>
          </ac:picMkLst>
        </pc:picChg>
      </pc:sldChg>
      <pc:sldChg chg="addSp delSp modSp new mod modAnim">
        <pc:chgData name="Phillips, Nate" userId="1a7ed9a7-6979-4999-8e72-44e838efb909" providerId="ADAL" clId="{70433DEC-DB4F-499C-B47A-2D866A3889A4}" dt="2021-11-30T16:53:23.113" v="10593"/>
        <pc:sldMkLst>
          <pc:docMk/>
          <pc:sldMk cId="977196538" sldId="443"/>
        </pc:sldMkLst>
        <pc:spChg chg="mod">
          <ac:chgData name="Phillips, Nate" userId="1a7ed9a7-6979-4999-8e72-44e838efb909" providerId="ADAL" clId="{70433DEC-DB4F-499C-B47A-2D866A3889A4}" dt="2021-11-30T14:36:54.231" v="9132" actId="20577"/>
          <ac:spMkLst>
            <pc:docMk/>
            <pc:sldMk cId="977196538" sldId="443"/>
            <ac:spMk id="2" creationId="{F009D3F6-966A-4E41-83D9-BFBBD7C4E1D4}"/>
          </ac:spMkLst>
        </pc:spChg>
        <pc:spChg chg="mod">
          <ac:chgData name="Phillips, Nate" userId="1a7ed9a7-6979-4999-8e72-44e838efb909" providerId="ADAL" clId="{70433DEC-DB4F-499C-B47A-2D866A3889A4}" dt="2021-11-30T14:37:05.432" v="9136" actId="20577"/>
          <ac:spMkLst>
            <pc:docMk/>
            <pc:sldMk cId="977196538" sldId="443"/>
            <ac:spMk id="3" creationId="{624B872D-2ADA-46C7-98F1-360EB59923CD}"/>
          </ac:spMkLst>
        </pc:spChg>
        <pc:spChg chg="add mod">
          <ac:chgData name="Phillips, Nate" userId="1a7ed9a7-6979-4999-8e72-44e838efb909" providerId="ADAL" clId="{70433DEC-DB4F-499C-B47A-2D866A3889A4}" dt="2021-11-22T15:09:30.931" v="2475" actId="571"/>
          <ac:spMkLst>
            <pc:docMk/>
            <pc:sldMk cId="977196538" sldId="443"/>
            <ac:spMk id="12" creationId="{A6914E18-FC14-44BA-85F5-BE27C37A528E}"/>
          </ac:spMkLst>
        </pc:spChg>
        <pc:spChg chg="add mod">
          <ac:chgData name="Phillips, Nate" userId="1a7ed9a7-6979-4999-8e72-44e838efb909" providerId="ADAL" clId="{70433DEC-DB4F-499C-B47A-2D866A3889A4}" dt="2021-11-22T15:10:38.310" v="2498" actId="1076"/>
          <ac:spMkLst>
            <pc:docMk/>
            <pc:sldMk cId="977196538" sldId="443"/>
            <ac:spMk id="20" creationId="{7217D537-7989-4C2D-9FF2-BED51B9ABF58}"/>
          </ac:spMkLst>
        </pc:spChg>
        <pc:spChg chg="add mod">
          <ac:chgData name="Phillips, Nate" userId="1a7ed9a7-6979-4999-8e72-44e838efb909" providerId="ADAL" clId="{70433DEC-DB4F-499C-B47A-2D866A3889A4}" dt="2021-11-22T15:11:33.356" v="2529" actId="1038"/>
          <ac:spMkLst>
            <pc:docMk/>
            <pc:sldMk cId="977196538" sldId="443"/>
            <ac:spMk id="22" creationId="{392CC396-45E7-41E4-B149-982B3931FF83}"/>
          </ac:spMkLst>
        </pc:spChg>
        <pc:picChg chg="add mod">
          <ac:chgData name="Phillips, Nate" userId="1a7ed9a7-6979-4999-8e72-44e838efb909" providerId="ADAL" clId="{70433DEC-DB4F-499C-B47A-2D866A3889A4}" dt="2021-11-22T15:09:08.981" v="2450" actId="1036"/>
          <ac:picMkLst>
            <pc:docMk/>
            <pc:sldMk cId="977196538" sldId="443"/>
            <ac:picMk id="5" creationId="{6212F2FE-8FC7-4AAE-A3B3-311658F03AF7}"/>
          </ac:picMkLst>
        </pc:picChg>
        <pc:picChg chg="add mod">
          <ac:chgData name="Phillips, Nate" userId="1a7ed9a7-6979-4999-8e72-44e838efb909" providerId="ADAL" clId="{70433DEC-DB4F-499C-B47A-2D866A3889A4}" dt="2021-11-22T15:09:06.858" v="2423" actId="571"/>
          <ac:picMkLst>
            <pc:docMk/>
            <pc:sldMk cId="977196538" sldId="443"/>
            <ac:picMk id="10" creationId="{C017E5D2-609A-4B68-AEB6-9C0193712483}"/>
          </ac:picMkLst>
        </pc:picChg>
        <pc:picChg chg="add mod">
          <ac:chgData name="Phillips, Nate" userId="1a7ed9a7-6979-4999-8e72-44e838efb909" providerId="ADAL" clId="{70433DEC-DB4F-499C-B47A-2D866A3889A4}" dt="2021-11-22T15:09:30.931" v="2475" actId="571"/>
          <ac:picMkLst>
            <pc:docMk/>
            <pc:sldMk cId="977196538" sldId="443"/>
            <ac:picMk id="13" creationId="{A6D93660-C22F-4E0E-AD6C-99AD260CB11C}"/>
          </ac:picMkLst>
        </pc:picChg>
        <pc:picChg chg="add mod">
          <ac:chgData name="Phillips, Nate" userId="1a7ed9a7-6979-4999-8e72-44e838efb909" providerId="ADAL" clId="{70433DEC-DB4F-499C-B47A-2D866A3889A4}" dt="2021-11-22T15:10:21.184" v="2484" actId="1076"/>
          <ac:picMkLst>
            <pc:docMk/>
            <pc:sldMk cId="977196538" sldId="443"/>
            <ac:picMk id="16" creationId="{C418209E-DD3B-42EC-83F1-A9F306CAA047}"/>
          </ac:picMkLst>
        </pc:picChg>
        <pc:picChg chg="add mod">
          <ac:chgData name="Phillips, Nate" userId="1a7ed9a7-6979-4999-8e72-44e838efb909" providerId="ADAL" clId="{70433DEC-DB4F-499C-B47A-2D866A3889A4}" dt="2021-11-22T15:11:33.356" v="2529" actId="1038"/>
          <ac:picMkLst>
            <pc:docMk/>
            <pc:sldMk cId="977196538" sldId="443"/>
            <ac:picMk id="24" creationId="{C1F1F7BA-5E05-4CAA-A45B-4BA75E4CEF51}"/>
          </ac:picMkLst>
        </pc:picChg>
        <pc:picChg chg="add mod">
          <ac:chgData name="Phillips, Nate" userId="1a7ed9a7-6979-4999-8e72-44e838efb909" providerId="ADAL" clId="{70433DEC-DB4F-499C-B47A-2D866A3889A4}" dt="2021-11-22T15:11:33.356" v="2529" actId="1038"/>
          <ac:picMkLst>
            <pc:docMk/>
            <pc:sldMk cId="977196538" sldId="443"/>
            <ac:picMk id="26" creationId="{368C5BD6-FD96-4FF2-85FE-E7FC121CE987}"/>
          </ac:picMkLst>
        </pc:picChg>
        <pc:cxnChg chg="add mod">
          <ac:chgData name="Phillips, Nate" userId="1a7ed9a7-6979-4999-8e72-44e838efb909" providerId="ADAL" clId="{70433DEC-DB4F-499C-B47A-2D866A3889A4}" dt="2021-11-22T15:09:08.981" v="2450" actId="1036"/>
          <ac:cxnSpMkLst>
            <pc:docMk/>
            <pc:sldMk cId="977196538" sldId="443"/>
            <ac:cxnSpMk id="7" creationId="{FA68EBA7-4B87-429F-A0F4-C38C0DEC40B7}"/>
          </ac:cxnSpMkLst>
        </pc:cxnChg>
        <pc:cxnChg chg="add mod">
          <ac:chgData name="Phillips, Nate" userId="1a7ed9a7-6979-4999-8e72-44e838efb909" providerId="ADAL" clId="{70433DEC-DB4F-499C-B47A-2D866A3889A4}" dt="2021-11-22T15:09:06.858" v="2423" actId="571"/>
          <ac:cxnSpMkLst>
            <pc:docMk/>
            <pc:sldMk cId="977196538" sldId="443"/>
            <ac:cxnSpMk id="11" creationId="{351FE6F7-A2CB-47F5-8C75-BC30A07BD110}"/>
          </ac:cxnSpMkLst>
        </pc:cxnChg>
        <pc:cxnChg chg="add mod">
          <ac:chgData name="Phillips, Nate" userId="1a7ed9a7-6979-4999-8e72-44e838efb909" providerId="ADAL" clId="{70433DEC-DB4F-499C-B47A-2D866A3889A4}" dt="2021-11-22T15:09:30.931" v="2475" actId="571"/>
          <ac:cxnSpMkLst>
            <pc:docMk/>
            <pc:sldMk cId="977196538" sldId="443"/>
            <ac:cxnSpMk id="14" creationId="{445C231B-0D77-49C7-8CBE-57161E58F609}"/>
          </ac:cxnSpMkLst>
        </pc:cxnChg>
        <pc:cxnChg chg="add mod">
          <ac:chgData name="Phillips, Nate" userId="1a7ed9a7-6979-4999-8e72-44e838efb909" providerId="ADAL" clId="{70433DEC-DB4F-499C-B47A-2D866A3889A4}" dt="2021-11-22T15:10:21.184" v="2484" actId="1076"/>
          <ac:cxnSpMkLst>
            <pc:docMk/>
            <pc:sldMk cId="977196538" sldId="443"/>
            <ac:cxnSpMk id="17" creationId="{A002CCCC-4C58-4ECD-85FE-AA90068D65E7}"/>
          </ac:cxnSpMkLst>
        </pc:cxnChg>
        <pc:cxnChg chg="add del mod">
          <ac:chgData name="Phillips, Nate" userId="1a7ed9a7-6979-4999-8e72-44e838efb909" providerId="ADAL" clId="{70433DEC-DB4F-499C-B47A-2D866A3889A4}" dt="2021-11-22T15:10:32.705" v="2488"/>
          <ac:cxnSpMkLst>
            <pc:docMk/>
            <pc:sldMk cId="977196538" sldId="443"/>
            <ac:cxnSpMk id="21" creationId="{8B7E5195-FF43-421A-8260-F88A2655638D}"/>
          </ac:cxnSpMkLst>
        </pc:cxnChg>
      </pc:sldChg>
      <pc:sldChg chg="add">
        <pc:chgData name="Phillips, Nate" userId="1a7ed9a7-6979-4999-8e72-44e838efb909" providerId="ADAL" clId="{70433DEC-DB4F-499C-B47A-2D866A3889A4}" dt="2021-11-22T15:11:42.921" v="2530"/>
        <pc:sldMkLst>
          <pc:docMk/>
          <pc:sldMk cId="4007174968" sldId="444"/>
        </pc:sldMkLst>
      </pc:sldChg>
      <pc:sldChg chg="modSp new mod modAnim">
        <pc:chgData name="Phillips, Nate" userId="1a7ed9a7-6979-4999-8e72-44e838efb909" providerId="ADAL" clId="{70433DEC-DB4F-499C-B47A-2D866A3889A4}" dt="2021-11-23T16:48:16.793" v="8655"/>
        <pc:sldMkLst>
          <pc:docMk/>
          <pc:sldMk cId="275280960" sldId="445"/>
        </pc:sldMkLst>
        <pc:spChg chg="mod">
          <ac:chgData name="Phillips, Nate" userId="1a7ed9a7-6979-4999-8e72-44e838efb909" providerId="ADAL" clId="{70433DEC-DB4F-499C-B47A-2D866A3889A4}" dt="2021-11-22T16:12:09.062" v="3618" actId="20577"/>
          <ac:spMkLst>
            <pc:docMk/>
            <pc:sldMk cId="275280960" sldId="445"/>
            <ac:spMk id="3" creationId="{54A2B3B8-D0B8-4CDD-A2C8-D4EE9BB67F49}"/>
          </ac:spMkLst>
        </pc:spChg>
      </pc:sldChg>
      <pc:sldChg chg="addSp modSp new mod modAnim">
        <pc:chgData name="Phillips, Nate" userId="1a7ed9a7-6979-4999-8e72-44e838efb909" providerId="ADAL" clId="{70433DEC-DB4F-499C-B47A-2D866A3889A4}" dt="2021-11-23T16:43:09.544" v="8626"/>
        <pc:sldMkLst>
          <pc:docMk/>
          <pc:sldMk cId="2382683085" sldId="446"/>
        </pc:sldMkLst>
        <pc:spChg chg="mod">
          <ac:chgData name="Phillips, Nate" userId="1a7ed9a7-6979-4999-8e72-44e838efb909" providerId="ADAL" clId="{70433DEC-DB4F-499C-B47A-2D866A3889A4}" dt="2021-11-22T16:24:58.277" v="3862" actId="20577"/>
          <ac:spMkLst>
            <pc:docMk/>
            <pc:sldMk cId="2382683085" sldId="446"/>
            <ac:spMk id="2" creationId="{FDB33927-ACA8-4CC0-8ADB-80C04B4FBD85}"/>
          </ac:spMkLst>
        </pc:spChg>
        <pc:spChg chg="mod">
          <ac:chgData name="Phillips, Nate" userId="1a7ed9a7-6979-4999-8e72-44e838efb909" providerId="ADAL" clId="{70433DEC-DB4F-499C-B47A-2D866A3889A4}" dt="2021-11-23T16:16:31.987" v="7571" actId="20577"/>
          <ac:spMkLst>
            <pc:docMk/>
            <pc:sldMk cId="2382683085" sldId="446"/>
            <ac:spMk id="3" creationId="{CB64DA34-D4B0-48CF-AFA6-0984FEC22663}"/>
          </ac:spMkLst>
        </pc:spChg>
        <pc:picChg chg="add mod">
          <ac:chgData name="Phillips, Nate" userId="1a7ed9a7-6979-4999-8e72-44e838efb909" providerId="ADAL" clId="{70433DEC-DB4F-499C-B47A-2D866A3889A4}" dt="2021-11-23T16:16:05.172" v="7510" actId="1076"/>
          <ac:picMkLst>
            <pc:docMk/>
            <pc:sldMk cId="2382683085" sldId="446"/>
            <ac:picMk id="4" creationId="{82A6670D-19EC-4CD6-B422-FE450149EB8F}"/>
          </ac:picMkLst>
        </pc:picChg>
      </pc:sldChg>
      <pc:sldChg chg="addSp delSp modSp new mod modAnim">
        <pc:chgData name="Phillips, Nate" userId="1a7ed9a7-6979-4999-8e72-44e838efb909" providerId="ADAL" clId="{70433DEC-DB4F-499C-B47A-2D866A3889A4}" dt="2021-11-23T16:44:07.411" v="8633"/>
        <pc:sldMkLst>
          <pc:docMk/>
          <pc:sldMk cId="4249374362" sldId="447"/>
        </pc:sldMkLst>
        <pc:spChg chg="mod">
          <ac:chgData name="Phillips, Nate" userId="1a7ed9a7-6979-4999-8e72-44e838efb909" providerId="ADAL" clId="{70433DEC-DB4F-499C-B47A-2D866A3889A4}" dt="2021-11-22T16:38:13.471" v="4433"/>
          <ac:spMkLst>
            <pc:docMk/>
            <pc:sldMk cId="4249374362" sldId="447"/>
            <ac:spMk id="2" creationId="{254059BE-7F3D-4E61-BF90-2BC7A45E5DBA}"/>
          </ac:spMkLst>
        </pc:spChg>
        <pc:spChg chg="mod">
          <ac:chgData name="Phillips, Nate" userId="1a7ed9a7-6979-4999-8e72-44e838efb909" providerId="ADAL" clId="{70433DEC-DB4F-499C-B47A-2D866A3889A4}" dt="2021-11-22T16:47:18.369" v="5280" actId="20577"/>
          <ac:spMkLst>
            <pc:docMk/>
            <pc:sldMk cId="4249374362" sldId="447"/>
            <ac:spMk id="3" creationId="{CD5EBE00-D51F-47BE-9C2B-C5001AB86DD8}"/>
          </ac:spMkLst>
        </pc:spChg>
        <pc:spChg chg="add mod">
          <ac:chgData name="Phillips, Nate" userId="1a7ed9a7-6979-4999-8e72-44e838efb909" providerId="ADAL" clId="{70433DEC-DB4F-499C-B47A-2D866A3889A4}" dt="2021-11-22T16:38:33.973" v="4436" actId="1076"/>
          <ac:spMkLst>
            <pc:docMk/>
            <pc:sldMk cId="4249374362" sldId="447"/>
            <ac:spMk id="6" creationId="{A89A5020-FD57-42A9-ADED-A7DA4C2B5BA6}"/>
          </ac:spMkLst>
        </pc:spChg>
        <pc:spChg chg="add mod">
          <ac:chgData name="Phillips, Nate" userId="1a7ed9a7-6979-4999-8e72-44e838efb909" providerId="ADAL" clId="{70433DEC-DB4F-499C-B47A-2D866A3889A4}" dt="2021-11-22T16:38:36.654" v="4437" actId="1076"/>
          <ac:spMkLst>
            <pc:docMk/>
            <pc:sldMk cId="4249374362" sldId="447"/>
            <ac:spMk id="7" creationId="{D8481CB1-1ECF-4B41-B4BE-8A9ED90F330A}"/>
          </ac:spMkLst>
        </pc:spChg>
        <pc:spChg chg="add del mod">
          <ac:chgData name="Phillips, Nate" userId="1a7ed9a7-6979-4999-8e72-44e838efb909" providerId="ADAL" clId="{70433DEC-DB4F-499C-B47A-2D866A3889A4}" dt="2021-11-22T16:37:35.066" v="4415"/>
          <ac:spMkLst>
            <pc:docMk/>
            <pc:sldMk cId="4249374362" sldId="447"/>
            <ac:spMk id="8" creationId="{7E857139-A36E-471A-99FC-231134D174E9}"/>
          </ac:spMkLst>
        </pc:spChg>
        <pc:spChg chg="add del">
          <ac:chgData name="Phillips, Nate" userId="1a7ed9a7-6979-4999-8e72-44e838efb909" providerId="ADAL" clId="{70433DEC-DB4F-499C-B47A-2D866A3889A4}" dt="2021-11-22T16:38:12.084" v="4432" actId="22"/>
          <ac:spMkLst>
            <pc:docMk/>
            <pc:sldMk cId="4249374362" sldId="447"/>
            <ac:spMk id="10" creationId="{12A5D664-3D4A-4C89-8512-63102EAD373F}"/>
          </ac:spMkLst>
        </pc:spChg>
        <pc:spChg chg="add mod">
          <ac:chgData name="Phillips, Nate" userId="1a7ed9a7-6979-4999-8e72-44e838efb909" providerId="ADAL" clId="{70433DEC-DB4F-499C-B47A-2D866A3889A4}" dt="2021-11-22T16:39:08.811" v="4465" actId="1076"/>
          <ac:spMkLst>
            <pc:docMk/>
            <pc:sldMk cId="4249374362" sldId="447"/>
            <ac:spMk id="11" creationId="{5FAD6EB0-4CE5-4AFA-86AD-076D3B39C9EA}"/>
          </ac:spMkLst>
        </pc:spChg>
        <pc:picChg chg="add mod">
          <ac:chgData name="Phillips, Nate" userId="1a7ed9a7-6979-4999-8e72-44e838efb909" providerId="ADAL" clId="{70433DEC-DB4F-499C-B47A-2D866A3889A4}" dt="2021-11-22T16:47:23.492" v="5281" actId="1076"/>
          <ac:picMkLst>
            <pc:docMk/>
            <pc:sldMk cId="4249374362" sldId="447"/>
            <ac:picMk id="5" creationId="{821EB021-7DA1-4436-A0D7-88F7145C61BC}"/>
          </ac:picMkLst>
        </pc:picChg>
      </pc:sldChg>
      <pc:sldChg chg="addSp delSp modSp new mod setBg modAnim">
        <pc:chgData name="Phillips, Nate" userId="1a7ed9a7-6979-4999-8e72-44e838efb909" providerId="ADAL" clId="{70433DEC-DB4F-499C-B47A-2D866A3889A4}" dt="2021-11-23T16:44:21.762" v="8635"/>
        <pc:sldMkLst>
          <pc:docMk/>
          <pc:sldMk cId="2860050021" sldId="448"/>
        </pc:sldMkLst>
        <pc:spChg chg="mod">
          <ac:chgData name="Phillips, Nate" userId="1a7ed9a7-6979-4999-8e72-44e838efb909" providerId="ADAL" clId="{70433DEC-DB4F-499C-B47A-2D866A3889A4}" dt="2021-11-22T16:49:15.001" v="5299" actId="1076"/>
          <ac:spMkLst>
            <pc:docMk/>
            <pc:sldMk cId="2860050021" sldId="448"/>
            <ac:spMk id="2" creationId="{087E6109-5F5D-4CEF-ACEC-3AC2E38651A4}"/>
          </ac:spMkLst>
        </pc:spChg>
        <pc:spChg chg="mod">
          <ac:chgData name="Phillips, Nate" userId="1a7ed9a7-6979-4999-8e72-44e838efb909" providerId="ADAL" clId="{70433DEC-DB4F-499C-B47A-2D866A3889A4}" dt="2021-11-22T16:59:24.387" v="5928" actId="20577"/>
          <ac:spMkLst>
            <pc:docMk/>
            <pc:sldMk cId="2860050021" sldId="448"/>
            <ac:spMk id="3" creationId="{70785776-1642-4149-A1D6-44DFD2EB3249}"/>
          </ac:spMkLst>
        </pc:spChg>
        <pc:spChg chg="add">
          <ac:chgData name="Phillips, Nate" userId="1a7ed9a7-6979-4999-8e72-44e838efb909" providerId="ADAL" clId="{70433DEC-DB4F-499C-B47A-2D866A3889A4}" dt="2021-11-22T16:48:54.440" v="5295" actId="26606"/>
          <ac:spMkLst>
            <pc:docMk/>
            <pc:sldMk cId="2860050021" sldId="448"/>
            <ac:spMk id="8" creationId="{C8A3C342-1D03-412F-8DD3-BF519E8E0AE9}"/>
          </ac:spMkLst>
        </pc:spChg>
        <pc:spChg chg="add">
          <ac:chgData name="Phillips, Nate" userId="1a7ed9a7-6979-4999-8e72-44e838efb909" providerId="ADAL" clId="{70433DEC-DB4F-499C-B47A-2D866A3889A4}" dt="2021-11-22T16:48:54.440" v="5295" actId="26606"/>
          <ac:spMkLst>
            <pc:docMk/>
            <pc:sldMk cId="2860050021" sldId="448"/>
            <ac:spMk id="9" creationId="{81CC9B02-E087-4350-AEBD-2C3CF001AF01}"/>
          </ac:spMkLst>
        </pc:spChg>
        <pc:spChg chg="add del">
          <ac:chgData name="Phillips, Nate" userId="1a7ed9a7-6979-4999-8e72-44e838efb909" providerId="ADAL" clId="{70433DEC-DB4F-499C-B47A-2D866A3889A4}" dt="2021-11-22T16:48:47.435" v="5294" actId="26606"/>
          <ac:spMkLst>
            <pc:docMk/>
            <pc:sldMk cId="2860050021" sldId="448"/>
            <ac:spMk id="11" creationId="{C8A3C342-1D03-412F-8DD3-BF519E8E0AE9}"/>
          </ac:spMkLst>
        </pc:spChg>
        <pc:spChg chg="add del">
          <ac:chgData name="Phillips, Nate" userId="1a7ed9a7-6979-4999-8e72-44e838efb909" providerId="ADAL" clId="{70433DEC-DB4F-499C-B47A-2D866A3889A4}" dt="2021-11-22T16:48:47.435" v="5294" actId="26606"/>
          <ac:spMkLst>
            <pc:docMk/>
            <pc:sldMk cId="2860050021" sldId="448"/>
            <ac:spMk id="13" creationId="{81CC9B02-E087-4350-AEBD-2C3CF001AF01}"/>
          </ac:spMkLst>
        </pc:spChg>
        <pc:picChg chg="add del mod">
          <ac:chgData name="Phillips, Nate" userId="1a7ed9a7-6979-4999-8e72-44e838efb909" providerId="ADAL" clId="{70433DEC-DB4F-499C-B47A-2D866A3889A4}" dt="2021-11-22T16:48:19.105" v="5289" actId="21"/>
          <ac:picMkLst>
            <pc:docMk/>
            <pc:sldMk cId="2860050021" sldId="448"/>
            <ac:picMk id="5" creationId="{F89C1472-59FD-4106-8978-2AEBFD9FEA75}"/>
          </ac:picMkLst>
        </pc:picChg>
        <pc:picChg chg="add mod">
          <ac:chgData name="Phillips, Nate" userId="1a7ed9a7-6979-4999-8e72-44e838efb909" providerId="ADAL" clId="{70433DEC-DB4F-499C-B47A-2D866A3889A4}" dt="2021-11-22T16:48:54.440" v="5295" actId="26606"/>
          <ac:picMkLst>
            <pc:docMk/>
            <pc:sldMk cId="2860050021" sldId="448"/>
            <ac:picMk id="6" creationId="{C05D75C7-428F-40B9-8342-480EC44AB41B}"/>
          </ac:picMkLst>
        </pc:picChg>
      </pc:sldChg>
      <pc:sldChg chg="addSp modSp new mod modAnim">
        <pc:chgData name="Phillips, Nate" userId="1a7ed9a7-6979-4999-8e72-44e838efb909" providerId="ADAL" clId="{70433DEC-DB4F-499C-B47A-2D866A3889A4}" dt="2021-11-23T16:45:08.557" v="8638"/>
        <pc:sldMkLst>
          <pc:docMk/>
          <pc:sldMk cId="2789360516" sldId="449"/>
        </pc:sldMkLst>
        <pc:spChg chg="mod">
          <ac:chgData name="Phillips, Nate" userId="1a7ed9a7-6979-4999-8e72-44e838efb909" providerId="ADAL" clId="{70433DEC-DB4F-499C-B47A-2D866A3889A4}" dt="2021-11-22T16:47:07.802" v="5261" actId="20577"/>
          <ac:spMkLst>
            <pc:docMk/>
            <pc:sldMk cId="2789360516" sldId="449"/>
            <ac:spMk id="2" creationId="{0056C64A-D88C-45EB-BF53-44BE9DF335F6}"/>
          </ac:spMkLst>
        </pc:spChg>
        <pc:spChg chg="mod">
          <ac:chgData name="Phillips, Nate" userId="1a7ed9a7-6979-4999-8e72-44e838efb909" providerId="ADAL" clId="{70433DEC-DB4F-499C-B47A-2D866A3889A4}" dt="2021-11-22T17:00:16.717" v="5944" actId="20577"/>
          <ac:spMkLst>
            <pc:docMk/>
            <pc:sldMk cId="2789360516" sldId="449"/>
            <ac:spMk id="3" creationId="{E75A6714-440F-4CAF-BE5E-64822A52B601}"/>
          </ac:spMkLst>
        </pc:spChg>
        <pc:spChg chg="add mod">
          <ac:chgData name="Phillips, Nate" userId="1a7ed9a7-6979-4999-8e72-44e838efb909" providerId="ADAL" clId="{70433DEC-DB4F-499C-B47A-2D866A3889A4}" dt="2021-11-22T16:53:43.864" v="5572" actId="6549"/>
          <ac:spMkLst>
            <pc:docMk/>
            <pc:sldMk cId="2789360516" sldId="449"/>
            <ac:spMk id="4" creationId="{FA87A58D-A778-4042-B969-7A70B02347A9}"/>
          </ac:spMkLst>
        </pc:spChg>
        <pc:spChg chg="add mod">
          <ac:chgData name="Phillips, Nate" userId="1a7ed9a7-6979-4999-8e72-44e838efb909" providerId="ADAL" clId="{70433DEC-DB4F-499C-B47A-2D866A3889A4}" dt="2021-11-22T17:00:01.167" v="5931" actId="20577"/>
          <ac:spMkLst>
            <pc:docMk/>
            <pc:sldMk cId="2789360516" sldId="449"/>
            <ac:spMk id="5" creationId="{CD83E51E-E609-4529-8FB8-4638AE034C53}"/>
          </ac:spMkLst>
        </pc:spChg>
        <pc:spChg chg="add mod">
          <ac:chgData name="Phillips, Nate" userId="1a7ed9a7-6979-4999-8e72-44e838efb909" providerId="ADAL" clId="{70433DEC-DB4F-499C-B47A-2D866A3889A4}" dt="2021-11-22T16:56:44.827" v="5842" actId="20577"/>
          <ac:spMkLst>
            <pc:docMk/>
            <pc:sldMk cId="2789360516" sldId="449"/>
            <ac:spMk id="6" creationId="{C4F8E4CC-2DCE-4164-8C4F-F04C19ADCD48}"/>
          </ac:spMkLst>
        </pc:spChg>
      </pc:sldChg>
      <pc:sldChg chg="modSp new del mod">
        <pc:chgData name="Phillips, Nate" userId="1a7ed9a7-6979-4999-8e72-44e838efb909" providerId="ADAL" clId="{70433DEC-DB4F-499C-B47A-2D866A3889A4}" dt="2021-11-30T14:44:09.669" v="9415" actId="47"/>
        <pc:sldMkLst>
          <pc:docMk/>
          <pc:sldMk cId="532963679" sldId="450"/>
        </pc:sldMkLst>
        <pc:spChg chg="mod">
          <ac:chgData name="Phillips, Nate" userId="1a7ed9a7-6979-4999-8e72-44e838efb909" providerId="ADAL" clId="{70433DEC-DB4F-499C-B47A-2D866A3889A4}" dt="2021-11-22T19:26:03.641" v="6265" actId="20577"/>
          <ac:spMkLst>
            <pc:docMk/>
            <pc:sldMk cId="532963679" sldId="450"/>
            <ac:spMk id="3" creationId="{4A2A7267-119C-44D5-A2BE-0EC6E7D237E2}"/>
          </ac:spMkLst>
        </pc:spChg>
      </pc:sldChg>
      <pc:sldChg chg="addSp delSp modSp new mod ord modAnim">
        <pc:chgData name="Phillips, Nate" userId="1a7ed9a7-6979-4999-8e72-44e838efb909" providerId="ADAL" clId="{70433DEC-DB4F-499C-B47A-2D866A3889A4}" dt="2021-11-23T17:37:20.727" v="8793" actId="20577"/>
        <pc:sldMkLst>
          <pc:docMk/>
          <pc:sldMk cId="990430053" sldId="451"/>
        </pc:sldMkLst>
        <pc:spChg chg="mod">
          <ac:chgData name="Phillips, Nate" userId="1a7ed9a7-6979-4999-8e72-44e838efb909" providerId="ADAL" clId="{70433DEC-DB4F-499C-B47A-2D866A3889A4}" dt="2021-11-22T20:21:46.446" v="6559" actId="20577"/>
          <ac:spMkLst>
            <pc:docMk/>
            <pc:sldMk cId="990430053" sldId="451"/>
            <ac:spMk id="2" creationId="{068BB48E-438C-4CED-8271-C995FCF509D0}"/>
          </ac:spMkLst>
        </pc:spChg>
        <pc:spChg chg="del mod">
          <ac:chgData name="Phillips, Nate" userId="1a7ed9a7-6979-4999-8e72-44e838efb909" providerId="ADAL" clId="{70433DEC-DB4F-499C-B47A-2D866A3889A4}" dt="2021-11-22T20:27:42.881" v="6828" actId="26606"/>
          <ac:spMkLst>
            <pc:docMk/>
            <pc:sldMk cId="990430053" sldId="451"/>
            <ac:spMk id="3" creationId="{CE8B2CB8-64A5-4588-8F2C-EC36E3EA0B3F}"/>
          </ac:spMkLst>
        </pc:spChg>
        <pc:spChg chg="add mod">
          <ac:chgData name="Phillips, Nate" userId="1a7ed9a7-6979-4999-8e72-44e838efb909" providerId="ADAL" clId="{70433DEC-DB4F-499C-B47A-2D866A3889A4}" dt="2021-11-22T20:25:58.178" v="6821" actId="20577"/>
          <ac:spMkLst>
            <pc:docMk/>
            <pc:sldMk cId="990430053" sldId="451"/>
            <ac:spMk id="8" creationId="{0480E3BA-4207-4349-926C-7455DF661E98}"/>
          </ac:spMkLst>
        </pc:spChg>
        <pc:graphicFrameChg chg="add mod">
          <ac:chgData name="Phillips, Nate" userId="1a7ed9a7-6979-4999-8e72-44e838efb909" providerId="ADAL" clId="{70433DEC-DB4F-499C-B47A-2D866A3889A4}" dt="2021-11-23T17:37:20.727" v="8793" actId="20577"/>
          <ac:graphicFrameMkLst>
            <pc:docMk/>
            <pc:sldMk cId="990430053" sldId="451"/>
            <ac:graphicFrameMk id="10" creationId="{A19B67CB-F874-4480-8203-6AAAE9B4DE8C}"/>
          </ac:graphicFrameMkLst>
        </pc:graphicFrameChg>
        <pc:picChg chg="add mod">
          <ac:chgData name="Phillips, Nate" userId="1a7ed9a7-6979-4999-8e72-44e838efb909" providerId="ADAL" clId="{70433DEC-DB4F-499C-B47A-2D866A3889A4}" dt="2021-11-22T20:26:21.195" v="6822" actId="1076"/>
          <ac:picMkLst>
            <pc:docMk/>
            <pc:sldMk cId="990430053" sldId="451"/>
            <ac:picMk id="5" creationId="{EE2750EF-4D6C-4CEE-8A53-94E2B2C2E748}"/>
          </ac:picMkLst>
        </pc:picChg>
        <pc:picChg chg="add mod">
          <ac:chgData name="Phillips, Nate" userId="1a7ed9a7-6979-4999-8e72-44e838efb909" providerId="ADAL" clId="{70433DEC-DB4F-499C-B47A-2D866A3889A4}" dt="2021-11-22T20:22:43.280" v="6568" actId="1076"/>
          <ac:picMkLst>
            <pc:docMk/>
            <pc:sldMk cId="990430053" sldId="451"/>
            <ac:picMk id="7" creationId="{04769276-FFBC-4D9C-AAF6-9D2CFBE00EED}"/>
          </ac:picMkLst>
        </pc:picChg>
      </pc:sldChg>
      <pc:sldChg chg="del">
        <pc:chgData name="Phillips, Nate" userId="1a7ed9a7-6979-4999-8e72-44e838efb909" providerId="ADAL" clId="{70433DEC-DB4F-499C-B47A-2D866A3889A4}" dt="2021-11-19T17:00:34.982" v="6" actId="47"/>
        <pc:sldMkLst>
          <pc:docMk/>
          <pc:sldMk cId="2293092617" sldId="457"/>
        </pc:sldMkLst>
      </pc:sldChg>
      <pc:sldChg chg="del">
        <pc:chgData name="Phillips, Nate" userId="1a7ed9a7-6979-4999-8e72-44e838efb909" providerId="ADAL" clId="{70433DEC-DB4F-499C-B47A-2D866A3889A4}" dt="2021-11-19T17:00:34.982" v="6" actId="47"/>
        <pc:sldMkLst>
          <pc:docMk/>
          <pc:sldMk cId="2416267242" sldId="458"/>
        </pc:sldMkLst>
      </pc:sldChg>
      <pc:sldChg chg="add del">
        <pc:chgData name="Phillips, Nate" userId="1a7ed9a7-6979-4999-8e72-44e838efb909" providerId="ADAL" clId="{70433DEC-DB4F-499C-B47A-2D866A3889A4}" dt="2021-11-23T15:37:41.593" v="6917" actId="47"/>
        <pc:sldMkLst>
          <pc:docMk/>
          <pc:sldMk cId="0" sldId="460"/>
        </pc:sldMkLst>
      </pc:sldChg>
      <pc:sldChg chg="add del">
        <pc:chgData name="Phillips, Nate" userId="1a7ed9a7-6979-4999-8e72-44e838efb909" providerId="ADAL" clId="{70433DEC-DB4F-499C-B47A-2D866A3889A4}" dt="2021-11-30T14:33:22.230" v="9076" actId="47"/>
        <pc:sldMkLst>
          <pc:docMk/>
          <pc:sldMk cId="0" sldId="461"/>
        </pc:sldMkLst>
      </pc:sldChg>
      <pc:sldChg chg="modSp add del mod">
        <pc:chgData name="Phillips, Nate" userId="1a7ed9a7-6979-4999-8e72-44e838efb909" providerId="ADAL" clId="{70433DEC-DB4F-499C-B47A-2D866A3889A4}" dt="2021-11-30T14:33:24.272" v="9077" actId="47"/>
        <pc:sldMkLst>
          <pc:docMk/>
          <pc:sldMk cId="0" sldId="462"/>
        </pc:sldMkLst>
        <pc:spChg chg="mod">
          <ac:chgData name="Phillips, Nate" userId="1a7ed9a7-6979-4999-8e72-44e838efb909" providerId="ADAL" clId="{70433DEC-DB4F-499C-B47A-2D866A3889A4}" dt="2021-11-23T15:42:19.513" v="6927" actId="20577"/>
          <ac:spMkLst>
            <pc:docMk/>
            <pc:sldMk cId="0" sldId="462"/>
            <ac:spMk id="1516" creationId="{00000000-0000-0000-0000-000000000000}"/>
          </ac:spMkLst>
        </pc:spChg>
      </pc:sldChg>
      <pc:sldChg chg="modSp add mod modClrScheme chgLayout">
        <pc:chgData name="Phillips, Nate" userId="1a7ed9a7-6979-4999-8e72-44e838efb909" providerId="ADAL" clId="{70433DEC-DB4F-499C-B47A-2D866A3889A4}" dt="2021-11-30T14:34:12.400" v="9084" actId="20577"/>
        <pc:sldMkLst>
          <pc:docMk/>
          <pc:sldMk cId="0" sldId="463"/>
        </pc:sldMkLst>
        <pc:spChg chg="mod ord">
          <ac:chgData name="Phillips, Nate" userId="1a7ed9a7-6979-4999-8e72-44e838efb909" providerId="ADAL" clId="{70433DEC-DB4F-499C-B47A-2D866A3889A4}" dt="2021-11-30T14:33:38.872" v="9079" actId="6549"/>
          <ac:spMkLst>
            <pc:docMk/>
            <pc:sldMk cId="0" sldId="463"/>
            <ac:spMk id="1520" creationId="{00000000-0000-0000-0000-000000000000}"/>
          </ac:spMkLst>
        </pc:spChg>
        <pc:spChg chg="mod ord">
          <ac:chgData name="Phillips, Nate" userId="1a7ed9a7-6979-4999-8e72-44e838efb909" providerId="ADAL" clId="{70433DEC-DB4F-499C-B47A-2D866A3889A4}" dt="2021-11-30T14:34:12.400" v="9084" actId="20577"/>
          <ac:spMkLst>
            <pc:docMk/>
            <pc:sldMk cId="0" sldId="463"/>
            <ac:spMk id="1521" creationId="{00000000-0000-0000-0000-000000000000}"/>
          </ac:spMkLst>
        </pc:spChg>
        <pc:picChg chg="mod">
          <ac:chgData name="Phillips, Nate" userId="1a7ed9a7-6979-4999-8e72-44e838efb909" providerId="ADAL" clId="{70433DEC-DB4F-499C-B47A-2D866A3889A4}" dt="2021-11-30T14:33:52.884" v="9080" actId="1076"/>
          <ac:picMkLst>
            <pc:docMk/>
            <pc:sldMk cId="0" sldId="463"/>
            <ac:picMk id="1522" creationId="{00000000-0000-0000-0000-000000000000}"/>
          </ac:picMkLst>
        </pc:picChg>
        <pc:picChg chg="mod">
          <ac:chgData name="Phillips, Nate" userId="1a7ed9a7-6979-4999-8e72-44e838efb909" providerId="ADAL" clId="{70433DEC-DB4F-499C-B47A-2D866A3889A4}" dt="2021-11-30T14:34:00.759" v="9083" actId="1076"/>
          <ac:picMkLst>
            <pc:docMk/>
            <pc:sldMk cId="0" sldId="463"/>
            <ac:picMk id="1523" creationId="{00000000-0000-0000-0000-000000000000}"/>
          </ac:picMkLst>
        </pc:picChg>
      </pc:sldChg>
      <pc:sldChg chg="addSp delSp modSp add mod ord modClrScheme chgLayout">
        <pc:chgData name="Phillips, Nate" userId="1a7ed9a7-6979-4999-8e72-44e838efb909" providerId="ADAL" clId="{70433DEC-DB4F-499C-B47A-2D866A3889A4}" dt="2021-11-30T14:36:28.920" v="9116" actId="20577"/>
        <pc:sldMkLst>
          <pc:docMk/>
          <pc:sldMk cId="0" sldId="464"/>
        </pc:sldMkLst>
        <pc:spChg chg="add mod ord">
          <ac:chgData name="Phillips, Nate" userId="1a7ed9a7-6979-4999-8e72-44e838efb909" providerId="ADAL" clId="{70433DEC-DB4F-499C-B47A-2D866A3889A4}" dt="2021-11-30T14:36:14.650" v="9112" actId="1076"/>
          <ac:spMkLst>
            <pc:docMk/>
            <pc:sldMk cId="0" sldId="464"/>
            <ac:spMk id="8" creationId="{EE457E30-640D-4864-8F7C-6619E3EC6833}"/>
          </ac:spMkLst>
        </pc:spChg>
        <pc:spChg chg="add mod ord">
          <ac:chgData name="Phillips, Nate" userId="1a7ed9a7-6979-4999-8e72-44e838efb909" providerId="ADAL" clId="{70433DEC-DB4F-499C-B47A-2D866A3889A4}" dt="2021-11-30T14:36:01.238" v="9107" actId="167"/>
          <ac:spMkLst>
            <pc:docMk/>
            <pc:sldMk cId="0" sldId="464"/>
            <ac:spMk id="9" creationId="{26E1BAD3-98DC-4DDA-A917-19218F3E9478}"/>
          </ac:spMkLst>
        </pc:spChg>
        <pc:spChg chg="del mod">
          <ac:chgData name="Phillips, Nate" userId="1a7ed9a7-6979-4999-8e72-44e838efb909" providerId="ADAL" clId="{70433DEC-DB4F-499C-B47A-2D866A3889A4}" dt="2021-11-30T14:35:10.895" v="9095" actId="478"/>
          <ac:spMkLst>
            <pc:docMk/>
            <pc:sldMk cId="0" sldId="464"/>
            <ac:spMk id="1525" creationId="{00000000-0000-0000-0000-000000000000}"/>
          </ac:spMkLst>
        </pc:spChg>
        <pc:spChg chg="del mod">
          <ac:chgData name="Phillips, Nate" userId="1a7ed9a7-6979-4999-8e72-44e838efb909" providerId="ADAL" clId="{70433DEC-DB4F-499C-B47A-2D866A3889A4}" dt="2021-11-30T14:35:54.755" v="9105" actId="478"/>
          <ac:spMkLst>
            <pc:docMk/>
            <pc:sldMk cId="0" sldId="464"/>
            <ac:spMk id="1526" creationId="{00000000-0000-0000-0000-000000000000}"/>
          </ac:spMkLst>
        </pc:spChg>
        <pc:spChg chg="mod ord">
          <ac:chgData name="Phillips, Nate" userId="1a7ed9a7-6979-4999-8e72-44e838efb909" providerId="ADAL" clId="{70433DEC-DB4F-499C-B47A-2D866A3889A4}" dt="2021-11-30T14:34:39.831" v="9087" actId="700"/>
          <ac:spMkLst>
            <pc:docMk/>
            <pc:sldMk cId="0" sldId="464"/>
            <ac:spMk id="1528" creationId="{00000000-0000-0000-0000-000000000000}"/>
          </ac:spMkLst>
        </pc:spChg>
        <pc:spChg chg="mod ord">
          <ac:chgData name="Phillips, Nate" userId="1a7ed9a7-6979-4999-8e72-44e838efb909" providerId="ADAL" clId="{70433DEC-DB4F-499C-B47A-2D866A3889A4}" dt="2021-11-30T14:36:28.920" v="9116" actId="20577"/>
          <ac:spMkLst>
            <pc:docMk/>
            <pc:sldMk cId="0" sldId="464"/>
            <ac:spMk id="1529" creationId="{00000000-0000-0000-0000-000000000000}"/>
          </ac:spMkLst>
        </pc:spChg>
        <pc:picChg chg="mod ord">
          <ac:chgData name="Phillips, Nate" userId="1a7ed9a7-6979-4999-8e72-44e838efb909" providerId="ADAL" clId="{70433DEC-DB4F-499C-B47A-2D866A3889A4}" dt="2021-11-30T14:36:06.983" v="9109" actId="1076"/>
          <ac:picMkLst>
            <pc:docMk/>
            <pc:sldMk cId="0" sldId="464"/>
            <ac:picMk id="1527" creationId="{00000000-0000-0000-0000-000000000000}"/>
          </ac:picMkLst>
        </pc:picChg>
        <pc:picChg chg="mod">
          <ac:chgData name="Phillips, Nate" userId="1a7ed9a7-6979-4999-8e72-44e838efb909" providerId="ADAL" clId="{70433DEC-DB4F-499C-B47A-2D866A3889A4}" dt="2021-11-30T14:36:11.719" v="9111" actId="1076"/>
          <ac:picMkLst>
            <pc:docMk/>
            <pc:sldMk cId="0" sldId="464"/>
            <ac:picMk id="1530" creationId="{00000000-0000-0000-0000-000000000000}"/>
          </ac:picMkLst>
        </pc:picChg>
      </pc:sldChg>
      <pc:sldChg chg="del">
        <pc:chgData name="Phillips, Nate" userId="1a7ed9a7-6979-4999-8e72-44e838efb909" providerId="ADAL" clId="{70433DEC-DB4F-499C-B47A-2D866A3889A4}" dt="2021-11-19T17:00:34.982" v="6" actId="47"/>
        <pc:sldMkLst>
          <pc:docMk/>
          <pc:sldMk cId="1969877354" sldId="464"/>
        </pc:sldMkLst>
      </pc:sldChg>
      <pc:sldChg chg="del">
        <pc:chgData name="Phillips, Nate" userId="1a7ed9a7-6979-4999-8e72-44e838efb909" providerId="ADAL" clId="{70433DEC-DB4F-499C-B47A-2D866A3889A4}" dt="2021-11-19T17:00:34.982" v="6" actId="47"/>
        <pc:sldMkLst>
          <pc:docMk/>
          <pc:sldMk cId="661255787" sldId="465"/>
        </pc:sldMkLst>
      </pc:sldChg>
      <pc:sldChg chg="del">
        <pc:chgData name="Phillips, Nate" userId="1a7ed9a7-6979-4999-8e72-44e838efb909" providerId="ADAL" clId="{70433DEC-DB4F-499C-B47A-2D866A3889A4}" dt="2021-11-19T17:00:34.982" v="6" actId="47"/>
        <pc:sldMkLst>
          <pc:docMk/>
          <pc:sldMk cId="19770621" sldId="466"/>
        </pc:sldMkLst>
      </pc:sldChg>
      <pc:sldChg chg="addSp delSp modSp add mod ord modAnim">
        <pc:chgData name="Phillips, Nate" userId="1a7ed9a7-6979-4999-8e72-44e838efb909" providerId="ADAL" clId="{70433DEC-DB4F-499C-B47A-2D866A3889A4}" dt="2021-11-23T16:42:47.809" v="8622"/>
        <pc:sldMkLst>
          <pc:docMk/>
          <pc:sldMk cId="1401313241" sldId="476"/>
        </pc:sldMkLst>
        <pc:spChg chg="mod">
          <ac:chgData name="Phillips, Nate" userId="1a7ed9a7-6979-4999-8e72-44e838efb909" providerId="ADAL" clId="{70433DEC-DB4F-499C-B47A-2D866A3889A4}" dt="2021-11-23T15:39:51.613" v="6923" actId="20577"/>
          <ac:spMkLst>
            <pc:docMk/>
            <pc:sldMk cId="1401313241" sldId="476"/>
            <ac:spMk id="1587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5:47:22.966" v="6995" actId="1076"/>
          <ac:spMkLst>
            <pc:docMk/>
            <pc:sldMk cId="1401313241" sldId="476"/>
            <ac:spMk id="1588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5:44:35.892" v="6954" actId="113"/>
          <ac:spMkLst>
            <pc:docMk/>
            <pc:sldMk cId="1401313241" sldId="476"/>
            <ac:spMk id="1589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5:44:37.058" v="6955" actId="113"/>
          <ac:spMkLst>
            <pc:docMk/>
            <pc:sldMk cId="1401313241" sldId="476"/>
            <ac:spMk id="1590" creationId="{00000000-0000-0000-0000-000000000000}"/>
          </ac:spMkLst>
        </pc:spChg>
        <pc:spChg chg="del mod">
          <ac:chgData name="Phillips, Nate" userId="1a7ed9a7-6979-4999-8e72-44e838efb909" providerId="ADAL" clId="{70433DEC-DB4F-499C-B47A-2D866A3889A4}" dt="2021-11-23T15:44:17.728" v="6949" actId="478"/>
          <ac:spMkLst>
            <pc:docMk/>
            <pc:sldMk cId="1401313241" sldId="476"/>
            <ac:spMk id="1591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5:43:00.250" v="6930" actId="1076"/>
          <ac:spMkLst>
            <pc:docMk/>
            <pc:sldMk cId="1401313241" sldId="476"/>
            <ac:spMk id="1592" creationId="{00000000-0000-0000-0000-000000000000}"/>
          </ac:spMkLst>
        </pc:spChg>
        <pc:cxnChg chg="add mod">
          <ac:chgData name="Phillips, Nate" userId="1a7ed9a7-6979-4999-8e72-44e838efb909" providerId="ADAL" clId="{70433DEC-DB4F-499C-B47A-2D866A3889A4}" dt="2021-11-23T15:44:33.063" v="6953" actId="1582"/>
          <ac:cxnSpMkLst>
            <pc:docMk/>
            <pc:sldMk cId="1401313241" sldId="476"/>
            <ac:cxnSpMk id="3" creationId="{D0931191-7B06-4C4B-AEFB-8F74C430A176}"/>
          </ac:cxnSpMkLst>
        </pc:cxnChg>
      </pc:sldChg>
      <pc:sldChg chg="modSp add mod ord modAnim">
        <pc:chgData name="Phillips, Nate" userId="1a7ed9a7-6979-4999-8e72-44e838efb909" providerId="ADAL" clId="{70433DEC-DB4F-499C-B47A-2D866A3889A4}" dt="2021-11-23T16:42:56.309" v="8624"/>
        <pc:sldMkLst>
          <pc:docMk/>
          <pc:sldMk cId="1700368222" sldId="477"/>
        </pc:sldMkLst>
        <pc:spChg chg="mod">
          <ac:chgData name="Phillips, Nate" userId="1a7ed9a7-6979-4999-8e72-44e838efb909" providerId="ADAL" clId="{70433DEC-DB4F-499C-B47A-2D866A3889A4}" dt="2021-11-23T15:48:05.996" v="7009" actId="20577"/>
          <ac:spMkLst>
            <pc:docMk/>
            <pc:sldMk cId="1700368222" sldId="477"/>
            <ac:spMk id="1588" creationId="{00000000-0000-0000-0000-000000000000}"/>
          </ac:spMkLst>
        </pc:spChg>
      </pc:sldChg>
      <pc:sldChg chg="new del">
        <pc:chgData name="Phillips, Nate" userId="1a7ed9a7-6979-4999-8e72-44e838efb909" providerId="ADAL" clId="{70433DEC-DB4F-499C-B47A-2D866A3889A4}" dt="2021-11-23T15:50:34.695" v="7078" actId="47"/>
        <pc:sldMkLst>
          <pc:docMk/>
          <pc:sldMk cId="1686946095" sldId="478"/>
        </pc:sldMkLst>
      </pc:sldChg>
      <pc:sldChg chg="addSp modSp new mod">
        <pc:chgData name="Phillips, Nate" userId="1a7ed9a7-6979-4999-8e72-44e838efb909" providerId="ADAL" clId="{70433DEC-DB4F-499C-B47A-2D866A3889A4}" dt="2021-11-23T16:09:24.037" v="7367" actId="20577"/>
        <pc:sldMkLst>
          <pc:docMk/>
          <pc:sldMk cId="2911636647" sldId="478"/>
        </pc:sldMkLst>
        <pc:spChg chg="mod">
          <ac:chgData name="Phillips, Nate" userId="1a7ed9a7-6979-4999-8e72-44e838efb909" providerId="ADAL" clId="{70433DEC-DB4F-499C-B47A-2D866A3889A4}" dt="2021-11-23T15:59:40.603" v="7280" actId="20577"/>
          <ac:spMkLst>
            <pc:docMk/>
            <pc:sldMk cId="2911636647" sldId="478"/>
            <ac:spMk id="2" creationId="{097170F2-F416-471C-AD69-E1A2560CEF30}"/>
          </ac:spMkLst>
        </pc:spChg>
        <pc:spChg chg="mod">
          <ac:chgData name="Phillips, Nate" userId="1a7ed9a7-6979-4999-8e72-44e838efb909" providerId="ADAL" clId="{70433DEC-DB4F-499C-B47A-2D866A3889A4}" dt="2021-11-23T16:09:24.037" v="7367" actId="20577"/>
          <ac:spMkLst>
            <pc:docMk/>
            <pc:sldMk cId="2911636647" sldId="478"/>
            <ac:spMk id="3" creationId="{0C750D21-2A5A-4561-996E-A04D9E059069}"/>
          </ac:spMkLst>
        </pc:spChg>
        <pc:picChg chg="add mod">
          <ac:chgData name="Phillips, Nate" userId="1a7ed9a7-6979-4999-8e72-44e838efb909" providerId="ADAL" clId="{70433DEC-DB4F-499C-B47A-2D866A3889A4}" dt="2021-11-23T16:07:11.567" v="7357" actId="1076"/>
          <ac:picMkLst>
            <pc:docMk/>
            <pc:sldMk cId="2911636647" sldId="478"/>
            <ac:picMk id="5" creationId="{DE196927-03B6-4B56-A6D5-7B0659FEBE78}"/>
          </ac:picMkLst>
        </pc:picChg>
        <pc:picChg chg="add mod">
          <ac:chgData name="Phillips, Nate" userId="1a7ed9a7-6979-4999-8e72-44e838efb909" providerId="ADAL" clId="{70433DEC-DB4F-499C-B47A-2D866A3889A4}" dt="2021-11-23T16:07:08.270" v="7356" actId="1076"/>
          <ac:picMkLst>
            <pc:docMk/>
            <pc:sldMk cId="2911636647" sldId="478"/>
            <ac:picMk id="7" creationId="{44E75E76-4871-44A0-94D4-6E00F988E7AF}"/>
          </ac:picMkLst>
        </pc:picChg>
      </pc:sldChg>
      <pc:sldChg chg="add del">
        <pc:chgData name="Phillips, Nate" userId="1a7ed9a7-6979-4999-8e72-44e838efb909" providerId="ADAL" clId="{70433DEC-DB4F-499C-B47A-2D866A3889A4}" dt="2021-11-23T16:09:33.727" v="7368" actId="47"/>
        <pc:sldMkLst>
          <pc:docMk/>
          <pc:sldMk cId="3890933185" sldId="479"/>
        </pc:sldMkLst>
      </pc:sldChg>
      <pc:sldChg chg="addSp modSp add del mod">
        <pc:chgData name="Phillips, Nate" userId="1a7ed9a7-6979-4999-8e72-44e838efb909" providerId="ADAL" clId="{70433DEC-DB4F-499C-B47A-2D866A3889A4}" dt="2021-11-23T16:11:36.478" v="7452" actId="47"/>
        <pc:sldMkLst>
          <pc:docMk/>
          <pc:sldMk cId="1674951395" sldId="480"/>
        </pc:sldMkLst>
        <pc:spChg chg="mod">
          <ac:chgData name="Phillips, Nate" userId="1a7ed9a7-6979-4999-8e72-44e838efb909" providerId="ADAL" clId="{70433DEC-DB4F-499C-B47A-2D866A3889A4}" dt="2021-11-23T16:10:54.430" v="7439" actId="164"/>
          <ac:spMkLst>
            <pc:docMk/>
            <pc:sldMk cId="1674951395" sldId="480"/>
            <ac:spMk id="1514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6:09:50.064" v="7370" actId="1076"/>
          <ac:spMkLst>
            <pc:docMk/>
            <pc:sldMk cId="1674951395" sldId="480"/>
            <ac:spMk id="1515" creationId="{00000000-0000-0000-0000-000000000000}"/>
          </ac:spMkLst>
        </pc:spChg>
        <pc:spChg chg="mod">
          <ac:chgData name="Phillips, Nate" userId="1a7ed9a7-6979-4999-8e72-44e838efb909" providerId="ADAL" clId="{70433DEC-DB4F-499C-B47A-2D866A3889A4}" dt="2021-11-23T16:09:53.960" v="7371" actId="1076"/>
          <ac:spMkLst>
            <pc:docMk/>
            <pc:sldMk cId="1674951395" sldId="480"/>
            <ac:spMk id="1516" creationId="{00000000-0000-0000-0000-000000000000}"/>
          </ac:spMkLst>
        </pc:spChg>
        <pc:grpChg chg="add mod">
          <ac:chgData name="Phillips, Nate" userId="1a7ed9a7-6979-4999-8e72-44e838efb909" providerId="ADAL" clId="{70433DEC-DB4F-499C-B47A-2D866A3889A4}" dt="2021-11-23T16:10:54.430" v="7439" actId="164"/>
          <ac:grpSpMkLst>
            <pc:docMk/>
            <pc:sldMk cId="1674951395" sldId="480"/>
            <ac:grpSpMk id="2" creationId="{EF2B18A3-6161-46F2-B389-4BE697877C04}"/>
          </ac:grpSpMkLst>
        </pc:grpChg>
        <pc:picChg chg="mod">
          <ac:chgData name="Phillips, Nate" userId="1a7ed9a7-6979-4999-8e72-44e838efb909" providerId="ADAL" clId="{70433DEC-DB4F-499C-B47A-2D866A3889A4}" dt="2021-11-23T16:10:54.430" v="7439" actId="164"/>
          <ac:picMkLst>
            <pc:docMk/>
            <pc:sldMk cId="1674951395" sldId="480"/>
            <ac:picMk id="1518" creationId="{00000000-0000-0000-0000-000000000000}"/>
          </ac:picMkLst>
        </pc:picChg>
      </pc:sldChg>
      <pc:sldChg chg="add del ord">
        <pc:chgData name="Phillips, Nate" userId="1a7ed9a7-6979-4999-8e72-44e838efb909" providerId="ADAL" clId="{70433DEC-DB4F-499C-B47A-2D866A3889A4}" dt="2021-11-23T16:13:19.565" v="7489" actId="47"/>
        <pc:sldMkLst>
          <pc:docMk/>
          <pc:sldMk cId="364812162" sldId="481"/>
        </pc:sldMkLst>
      </pc:sldChg>
      <pc:sldChg chg="addSp delSp modSp new mod">
        <pc:chgData name="Phillips, Nate" userId="1a7ed9a7-6979-4999-8e72-44e838efb909" providerId="ADAL" clId="{70433DEC-DB4F-499C-B47A-2D866A3889A4}" dt="2021-11-23T16:11:33.399" v="7451" actId="14100"/>
        <pc:sldMkLst>
          <pc:docMk/>
          <pc:sldMk cId="1028764951" sldId="482"/>
        </pc:sldMkLst>
        <pc:spChg chg="mod">
          <ac:chgData name="Phillips, Nate" userId="1a7ed9a7-6979-4999-8e72-44e838efb909" providerId="ADAL" clId="{70433DEC-DB4F-499C-B47A-2D866A3889A4}" dt="2021-11-23T16:10:03.764" v="7383" actId="20577"/>
          <ac:spMkLst>
            <pc:docMk/>
            <pc:sldMk cId="1028764951" sldId="482"/>
            <ac:spMk id="2" creationId="{B9238331-E72B-4294-AB1C-25B9AC0E7734}"/>
          </ac:spMkLst>
        </pc:spChg>
        <pc:spChg chg="mod">
          <ac:chgData name="Phillips, Nate" userId="1a7ed9a7-6979-4999-8e72-44e838efb909" providerId="ADAL" clId="{70433DEC-DB4F-499C-B47A-2D866A3889A4}" dt="2021-11-23T16:10:21.780" v="7433" actId="20577"/>
          <ac:spMkLst>
            <pc:docMk/>
            <pc:sldMk cId="1028764951" sldId="482"/>
            <ac:spMk id="3" creationId="{5B13CBF7-5228-471C-AF14-38F63119922E}"/>
          </ac:spMkLst>
        </pc:spChg>
        <pc:spChg chg="add del mod">
          <ac:chgData name="Phillips, Nate" userId="1a7ed9a7-6979-4999-8e72-44e838efb909" providerId="ADAL" clId="{70433DEC-DB4F-499C-B47A-2D866A3889A4}" dt="2021-11-23T16:10:42.601" v="7438"/>
          <ac:spMkLst>
            <pc:docMk/>
            <pc:sldMk cId="1028764951" sldId="482"/>
            <ac:spMk id="5" creationId="{0E14AB55-7D0F-4E56-8CEA-647D72D9AA24}"/>
          </ac:spMkLst>
        </pc:spChg>
        <pc:spChg chg="add del mod">
          <ac:chgData name="Phillips, Nate" userId="1a7ed9a7-6979-4999-8e72-44e838efb909" providerId="ADAL" clId="{70433DEC-DB4F-499C-B47A-2D866A3889A4}" dt="2021-11-23T16:11:01.116" v="7441" actId="478"/>
          <ac:spMkLst>
            <pc:docMk/>
            <pc:sldMk cId="1028764951" sldId="482"/>
            <ac:spMk id="6" creationId="{144437D2-D170-455A-AD0B-B2BEC0FC60A7}"/>
          </ac:spMkLst>
        </pc:spChg>
        <pc:spChg chg="mod">
          <ac:chgData name="Phillips, Nate" userId="1a7ed9a7-6979-4999-8e72-44e838efb909" providerId="ADAL" clId="{70433DEC-DB4F-499C-B47A-2D866A3889A4}" dt="2021-11-23T16:11:08.750" v="7442"/>
          <ac:spMkLst>
            <pc:docMk/>
            <pc:sldMk cId="1028764951" sldId="482"/>
            <ac:spMk id="8" creationId="{6A9DDE7B-0DFD-40D0-90DE-6630D5120751}"/>
          </ac:spMkLst>
        </pc:spChg>
        <pc:grpChg chg="add mod">
          <ac:chgData name="Phillips, Nate" userId="1a7ed9a7-6979-4999-8e72-44e838efb909" providerId="ADAL" clId="{70433DEC-DB4F-499C-B47A-2D866A3889A4}" dt="2021-11-23T16:11:33.399" v="7451" actId="14100"/>
          <ac:grpSpMkLst>
            <pc:docMk/>
            <pc:sldMk cId="1028764951" sldId="482"/>
            <ac:grpSpMk id="7" creationId="{D54E71CB-F695-461F-8D94-8A89649DAE9F}"/>
          </ac:grpSpMkLst>
        </pc:grpChg>
        <pc:picChg chg="add mod">
          <ac:chgData name="Phillips, Nate" userId="1a7ed9a7-6979-4999-8e72-44e838efb909" providerId="ADAL" clId="{70433DEC-DB4F-499C-B47A-2D866A3889A4}" dt="2021-11-23T16:11:27.736" v="7450" actId="14100"/>
          <ac:picMkLst>
            <pc:docMk/>
            <pc:sldMk cId="1028764951" sldId="482"/>
            <ac:picMk id="4" creationId="{62804558-F033-4FE2-BC52-DE324D7E27D4}"/>
          </ac:picMkLst>
        </pc:picChg>
        <pc:picChg chg="mod">
          <ac:chgData name="Phillips, Nate" userId="1a7ed9a7-6979-4999-8e72-44e838efb909" providerId="ADAL" clId="{70433DEC-DB4F-499C-B47A-2D866A3889A4}" dt="2021-11-23T16:11:08.750" v="7442"/>
          <ac:picMkLst>
            <pc:docMk/>
            <pc:sldMk cId="1028764951" sldId="482"/>
            <ac:picMk id="9" creationId="{B20D6C60-DED3-41BE-8A14-2B3B748EB677}"/>
          </ac:picMkLst>
        </pc:picChg>
      </pc:sldChg>
      <pc:sldChg chg="modSp new del mod">
        <pc:chgData name="Phillips, Nate" userId="1a7ed9a7-6979-4999-8e72-44e838efb909" providerId="ADAL" clId="{70433DEC-DB4F-499C-B47A-2D866A3889A4}" dt="2021-11-23T16:13:21.707" v="7490" actId="47"/>
        <pc:sldMkLst>
          <pc:docMk/>
          <pc:sldMk cId="160277328" sldId="483"/>
        </pc:sldMkLst>
        <pc:spChg chg="mod">
          <ac:chgData name="Phillips, Nate" userId="1a7ed9a7-6979-4999-8e72-44e838efb909" providerId="ADAL" clId="{70433DEC-DB4F-499C-B47A-2D866A3889A4}" dt="2021-11-23T16:11:54.620" v="7469" actId="20577"/>
          <ac:spMkLst>
            <pc:docMk/>
            <pc:sldMk cId="160277328" sldId="483"/>
            <ac:spMk id="2" creationId="{38C7623A-8551-44E6-B191-9F69DCDD52AC}"/>
          </ac:spMkLst>
        </pc:spChg>
      </pc:sldChg>
      <pc:sldChg chg="modSp add mod">
        <pc:chgData name="Phillips, Nate" userId="1a7ed9a7-6979-4999-8e72-44e838efb909" providerId="ADAL" clId="{70433DEC-DB4F-499C-B47A-2D866A3889A4}" dt="2021-11-23T16:14:30.717" v="7495" actId="1076"/>
        <pc:sldMkLst>
          <pc:docMk/>
          <pc:sldMk cId="1978620934" sldId="483"/>
        </pc:sldMkLst>
        <pc:picChg chg="mod">
          <ac:chgData name="Phillips, Nate" userId="1a7ed9a7-6979-4999-8e72-44e838efb909" providerId="ADAL" clId="{70433DEC-DB4F-499C-B47A-2D866A3889A4}" dt="2021-11-23T16:14:30.717" v="7495" actId="1076"/>
          <ac:picMkLst>
            <pc:docMk/>
            <pc:sldMk cId="1978620934" sldId="483"/>
            <ac:picMk id="4" creationId="{BD55B345-5E48-44BE-B703-23FA2F27FF44}"/>
          </ac:picMkLst>
        </pc:picChg>
      </pc:sldChg>
      <pc:sldChg chg="modSp add mod modAnim">
        <pc:chgData name="Phillips, Nate" userId="1a7ed9a7-6979-4999-8e72-44e838efb909" providerId="ADAL" clId="{70433DEC-DB4F-499C-B47A-2D866A3889A4}" dt="2021-11-23T16:37:49.614" v="8574"/>
        <pc:sldMkLst>
          <pc:docMk/>
          <pc:sldMk cId="1749605230" sldId="484"/>
        </pc:sldMkLst>
        <pc:spChg chg="mod">
          <ac:chgData name="Phillips, Nate" userId="1a7ed9a7-6979-4999-8e72-44e838efb909" providerId="ADAL" clId="{70433DEC-DB4F-499C-B47A-2D866A3889A4}" dt="2021-11-23T16:36:37.907" v="8567" actId="313"/>
          <ac:spMkLst>
            <pc:docMk/>
            <pc:sldMk cId="1749605230" sldId="484"/>
            <ac:spMk id="3" creationId="{F3A8BDA1-A84E-4E2D-AF76-23FB132B71A7}"/>
          </ac:spMkLst>
        </pc:spChg>
      </pc:sldChg>
      <pc:sldChg chg="addSp delSp modSp new mod">
        <pc:chgData name="Phillips, Nate" userId="1a7ed9a7-6979-4999-8e72-44e838efb909" providerId="ADAL" clId="{70433DEC-DB4F-499C-B47A-2D866A3889A4}" dt="2021-11-30T15:23:28.463" v="9849" actId="20577"/>
        <pc:sldMkLst>
          <pc:docMk/>
          <pc:sldMk cId="3880201815" sldId="485"/>
        </pc:sldMkLst>
        <pc:spChg chg="mod">
          <ac:chgData name="Phillips, Nate" userId="1a7ed9a7-6979-4999-8e72-44e838efb909" providerId="ADAL" clId="{70433DEC-DB4F-499C-B47A-2D866A3889A4}" dt="2021-11-29T20:45:13.350" v="8808" actId="20577"/>
          <ac:spMkLst>
            <pc:docMk/>
            <pc:sldMk cId="3880201815" sldId="485"/>
            <ac:spMk id="2" creationId="{8DA00220-B0AA-4C13-830D-7399A68EAAA6}"/>
          </ac:spMkLst>
        </pc:spChg>
        <pc:spChg chg="del">
          <ac:chgData name="Phillips, Nate" userId="1a7ed9a7-6979-4999-8e72-44e838efb909" providerId="ADAL" clId="{70433DEC-DB4F-499C-B47A-2D866A3889A4}" dt="2021-11-30T15:19:34.597" v="9771" actId="478"/>
          <ac:spMkLst>
            <pc:docMk/>
            <pc:sldMk cId="3880201815" sldId="485"/>
            <ac:spMk id="3" creationId="{F73879A4-5D33-4BCC-9CD9-6F3C212D3A71}"/>
          </ac:spMkLst>
        </pc:spChg>
        <pc:spChg chg="add mod">
          <ac:chgData name="Phillips, Nate" userId="1a7ed9a7-6979-4999-8e72-44e838efb909" providerId="ADAL" clId="{70433DEC-DB4F-499C-B47A-2D866A3889A4}" dt="2021-11-30T15:23:28.463" v="9849" actId="20577"/>
          <ac:spMkLst>
            <pc:docMk/>
            <pc:sldMk cId="3880201815" sldId="485"/>
            <ac:spMk id="5" creationId="{5BEC8493-F025-4ED2-90AF-AB3EBCFE7E62}"/>
          </ac:spMkLst>
        </pc:spChg>
        <pc:graphicFrameChg chg="add mod modGraphic">
          <ac:chgData name="Phillips, Nate" userId="1a7ed9a7-6979-4999-8e72-44e838efb909" providerId="ADAL" clId="{70433DEC-DB4F-499C-B47A-2D866A3889A4}" dt="2021-11-30T15:22:21.771" v="9846" actId="14734"/>
          <ac:graphicFrameMkLst>
            <pc:docMk/>
            <pc:sldMk cId="3880201815" sldId="485"/>
            <ac:graphicFrameMk id="6" creationId="{2EB31551-0276-4922-86DF-C10FC1E86532}"/>
          </ac:graphicFrameMkLst>
        </pc:graphicFrameChg>
        <pc:picChg chg="add mod">
          <ac:chgData name="Phillips, Nate" userId="1a7ed9a7-6979-4999-8e72-44e838efb909" providerId="ADAL" clId="{70433DEC-DB4F-499C-B47A-2D866A3889A4}" dt="2021-11-30T15:20:07.297" v="9788" actId="1076"/>
          <ac:picMkLst>
            <pc:docMk/>
            <pc:sldMk cId="3880201815" sldId="485"/>
            <ac:picMk id="4" creationId="{BB10870F-5E60-4376-B0BB-9072ADC33D81}"/>
          </ac:picMkLst>
        </pc:picChg>
      </pc:sldChg>
      <pc:sldChg chg="addSp delSp modSp add mod">
        <pc:chgData name="Phillips, Nate" userId="1a7ed9a7-6979-4999-8e72-44e838efb909" providerId="ADAL" clId="{70433DEC-DB4F-499C-B47A-2D866A3889A4}" dt="2021-11-30T15:23:40.005" v="9852" actId="20577"/>
        <pc:sldMkLst>
          <pc:docMk/>
          <pc:sldMk cId="357631566" sldId="486"/>
        </pc:sldMkLst>
        <pc:spChg chg="mod">
          <ac:chgData name="Phillips, Nate" userId="1a7ed9a7-6979-4999-8e72-44e838efb909" providerId="ADAL" clId="{70433DEC-DB4F-499C-B47A-2D866A3889A4}" dt="2021-11-29T20:45:27.377" v="8830" actId="6549"/>
          <ac:spMkLst>
            <pc:docMk/>
            <pc:sldMk cId="357631566" sldId="486"/>
            <ac:spMk id="2" creationId="{8DA00220-B0AA-4C13-830D-7399A68EAAA6}"/>
          </ac:spMkLst>
        </pc:spChg>
        <pc:spChg chg="del">
          <ac:chgData name="Phillips, Nate" userId="1a7ed9a7-6979-4999-8e72-44e838efb909" providerId="ADAL" clId="{70433DEC-DB4F-499C-B47A-2D866A3889A4}" dt="2021-11-30T14:16:02.002" v="8841" actId="478"/>
          <ac:spMkLst>
            <pc:docMk/>
            <pc:sldMk cId="357631566" sldId="486"/>
            <ac:spMk id="3" creationId="{F73879A4-5D33-4BCC-9CD9-6F3C212D3A71}"/>
          </ac:spMkLst>
        </pc:spChg>
        <pc:spChg chg="add del mod">
          <ac:chgData name="Phillips, Nate" userId="1a7ed9a7-6979-4999-8e72-44e838efb909" providerId="ADAL" clId="{70433DEC-DB4F-499C-B47A-2D866A3889A4}" dt="2021-11-30T14:16:17.158" v="8843" actId="478"/>
          <ac:spMkLst>
            <pc:docMk/>
            <pc:sldMk cId="357631566" sldId="486"/>
            <ac:spMk id="5" creationId="{A631C486-4F7E-4758-B7A1-482677CC5C31}"/>
          </ac:spMkLst>
        </pc:spChg>
        <pc:spChg chg="add mod">
          <ac:chgData name="Phillips, Nate" userId="1a7ed9a7-6979-4999-8e72-44e838efb909" providerId="ADAL" clId="{70433DEC-DB4F-499C-B47A-2D866A3889A4}" dt="2021-11-30T15:23:40.005" v="9852" actId="20577"/>
          <ac:spMkLst>
            <pc:docMk/>
            <pc:sldMk cId="357631566" sldId="486"/>
            <ac:spMk id="7" creationId="{35B7E1CD-179C-4B1C-8A0C-0F8003D2D2DF}"/>
          </ac:spMkLst>
        </pc:spChg>
        <pc:graphicFrameChg chg="add mod modGraphic">
          <ac:chgData name="Phillips, Nate" userId="1a7ed9a7-6979-4999-8e72-44e838efb909" providerId="ADAL" clId="{70433DEC-DB4F-499C-B47A-2D866A3889A4}" dt="2021-11-30T15:20:30.609" v="9812" actId="1076"/>
          <ac:graphicFrameMkLst>
            <pc:docMk/>
            <pc:sldMk cId="357631566" sldId="486"/>
            <ac:graphicFrameMk id="6" creationId="{AF926270-6349-4532-B9EE-FD2FD091BEDC}"/>
          </ac:graphicFrameMkLst>
        </pc:graphicFrameChg>
        <pc:picChg chg="add mod">
          <ac:chgData name="Phillips, Nate" userId="1a7ed9a7-6979-4999-8e72-44e838efb909" providerId="ADAL" clId="{70433DEC-DB4F-499C-B47A-2D866A3889A4}" dt="2021-11-30T15:20:34.773" v="9814" actId="1038"/>
          <ac:picMkLst>
            <pc:docMk/>
            <pc:sldMk cId="357631566" sldId="486"/>
            <ac:picMk id="4" creationId="{BEBCA5E8-BF82-4C47-A9B3-B26436C1352C}"/>
          </ac:picMkLst>
        </pc:picChg>
      </pc:sldChg>
      <pc:sldChg chg="addSp delSp modSp add mod">
        <pc:chgData name="Phillips, Nate" userId="1a7ed9a7-6979-4999-8e72-44e838efb909" providerId="ADAL" clId="{70433DEC-DB4F-499C-B47A-2D866A3889A4}" dt="2021-11-30T16:57:06.904" v="10702" actId="14861"/>
        <pc:sldMkLst>
          <pc:docMk/>
          <pc:sldMk cId="2988124431" sldId="487"/>
        </pc:sldMkLst>
        <pc:spChg chg="mod">
          <ac:chgData name="Phillips, Nate" userId="1a7ed9a7-6979-4999-8e72-44e838efb909" providerId="ADAL" clId="{70433DEC-DB4F-499C-B47A-2D866A3889A4}" dt="2021-11-29T20:45:36.678" v="8840" actId="20577"/>
          <ac:spMkLst>
            <pc:docMk/>
            <pc:sldMk cId="2988124431" sldId="487"/>
            <ac:spMk id="2" creationId="{8DA00220-B0AA-4C13-830D-7399A68EAAA6}"/>
          </ac:spMkLst>
        </pc:spChg>
        <pc:spChg chg="del">
          <ac:chgData name="Phillips, Nate" userId="1a7ed9a7-6979-4999-8e72-44e838efb909" providerId="ADAL" clId="{70433DEC-DB4F-499C-B47A-2D866A3889A4}" dt="2021-11-30T14:26:18.090" v="8949" actId="478"/>
          <ac:spMkLst>
            <pc:docMk/>
            <pc:sldMk cId="2988124431" sldId="487"/>
            <ac:spMk id="3" creationId="{F73879A4-5D33-4BCC-9CD9-6F3C212D3A71}"/>
          </ac:spMkLst>
        </pc:spChg>
        <pc:spChg chg="add mod">
          <ac:chgData name="Phillips, Nate" userId="1a7ed9a7-6979-4999-8e72-44e838efb909" providerId="ADAL" clId="{70433DEC-DB4F-499C-B47A-2D866A3889A4}" dt="2021-11-30T14:27:58.890" v="9020" actId="1076"/>
          <ac:spMkLst>
            <pc:docMk/>
            <pc:sldMk cId="2988124431" sldId="487"/>
            <ac:spMk id="6" creationId="{12FEC88A-48D1-4D46-AFAF-FCAC63D9C730}"/>
          </ac:spMkLst>
        </pc:spChg>
        <pc:spChg chg="add mod ord">
          <ac:chgData name="Phillips, Nate" userId="1a7ed9a7-6979-4999-8e72-44e838efb909" providerId="ADAL" clId="{70433DEC-DB4F-499C-B47A-2D866A3889A4}" dt="2021-11-30T16:56:35.660" v="10700" actId="164"/>
          <ac:spMkLst>
            <pc:docMk/>
            <pc:sldMk cId="2988124431" sldId="487"/>
            <ac:spMk id="7" creationId="{33161707-6530-4E77-B13C-553DEAEE532A}"/>
          </ac:spMkLst>
        </pc:spChg>
        <pc:grpChg chg="add mod">
          <ac:chgData name="Phillips, Nate" userId="1a7ed9a7-6979-4999-8e72-44e838efb909" providerId="ADAL" clId="{70433DEC-DB4F-499C-B47A-2D866A3889A4}" dt="2021-11-30T16:57:06.904" v="10702" actId="14861"/>
          <ac:grpSpMkLst>
            <pc:docMk/>
            <pc:sldMk cId="2988124431" sldId="487"/>
            <ac:grpSpMk id="8" creationId="{A8AA7F39-5BFD-472E-90C1-BB9C980028DD}"/>
          </ac:grpSpMkLst>
        </pc:grpChg>
        <pc:graphicFrameChg chg="add mod modGraphic">
          <ac:chgData name="Phillips, Nate" userId="1a7ed9a7-6979-4999-8e72-44e838efb909" providerId="ADAL" clId="{70433DEC-DB4F-499C-B47A-2D866A3889A4}" dt="2021-11-30T14:27:21.199" v="8967" actId="207"/>
          <ac:graphicFrameMkLst>
            <pc:docMk/>
            <pc:sldMk cId="2988124431" sldId="487"/>
            <ac:graphicFrameMk id="5" creationId="{6240E126-47AF-4B26-8F12-3889658FA452}"/>
          </ac:graphicFrameMkLst>
        </pc:graphicFrameChg>
        <pc:picChg chg="add mod">
          <ac:chgData name="Phillips, Nate" userId="1a7ed9a7-6979-4999-8e72-44e838efb909" providerId="ADAL" clId="{70433DEC-DB4F-499C-B47A-2D866A3889A4}" dt="2021-11-30T16:56:35.660" v="10700" actId="164"/>
          <ac:picMkLst>
            <pc:docMk/>
            <pc:sldMk cId="2988124431" sldId="487"/>
            <ac:picMk id="4" creationId="{B525515D-669A-4C3B-8395-C955C5A9FB77}"/>
          </ac:picMkLst>
        </pc:picChg>
      </pc:sldChg>
      <pc:sldChg chg="addSp delSp modSp new mod">
        <pc:chgData name="Phillips, Nate" userId="1a7ed9a7-6979-4999-8e72-44e838efb909" providerId="ADAL" clId="{70433DEC-DB4F-499C-B47A-2D866A3889A4}" dt="2021-11-30T14:22:27.728" v="8948" actId="1076"/>
        <pc:sldMkLst>
          <pc:docMk/>
          <pc:sldMk cId="4070580117" sldId="488"/>
        </pc:sldMkLst>
        <pc:spChg chg="mod">
          <ac:chgData name="Phillips, Nate" userId="1a7ed9a7-6979-4999-8e72-44e838efb909" providerId="ADAL" clId="{70433DEC-DB4F-499C-B47A-2D866A3889A4}" dt="2021-11-30T14:21:53.050" v="8889" actId="20577"/>
          <ac:spMkLst>
            <pc:docMk/>
            <pc:sldMk cId="4070580117" sldId="488"/>
            <ac:spMk id="2" creationId="{734A9552-716F-4763-A8EC-8211A9D85DC5}"/>
          </ac:spMkLst>
        </pc:spChg>
        <pc:spChg chg="mod">
          <ac:chgData name="Phillips, Nate" userId="1a7ed9a7-6979-4999-8e72-44e838efb909" providerId="ADAL" clId="{70433DEC-DB4F-499C-B47A-2D866A3889A4}" dt="2021-11-30T14:22:22.832" v="8947" actId="1076"/>
          <ac:spMkLst>
            <pc:docMk/>
            <pc:sldMk cId="4070580117" sldId="488"/>
            <ac:spMk id="3" creationId="{1480B11E-3868-466F-9185-82FD1C60EFC9}"/>
          </ac:spMkLst>
        </pc:spChg>
        <pc:spChg chg="add del mod">
          <ac:chgData name="Phillips, Nate" userId="1a7ed9a7-6979-4999-8e72-44e838efb909" providerId="ADAL" clId="{70433DEC-DB4F-499C-B47A-2D866A3889A4}" dt="2021-11-30T14:22:13.137" v="8944" actId="478"/>
          <ac:spMkLst>
            <pc:docMk/>
            <pc:sldMk cId="4070580117" sldId="488"/>
            <ac:spMk id="4" creationId="{9B8CAFA3-7165-42F1-84CE-80FA22390E98}"/>
          </ac:spMkLst>
        </pc:spChg>
        <pc:picChg chg="add mod">
          <ac:chgData name="Phillips, Nate" userId="1a7ed9a7-6979-4999-8e72-44e838efb909" providerId="ADAL" clId="{70433DEC-DB4F-499C-B47A-2D866A3889A4}" dt="2021-11-30T14:22:27.728" v="8948" actId="1076"/>
          <ac:picMkLst>
            <pc:docMk/>
            <pc:sldMk cId="4070580117" sldId="488"/>
            <ac:picMk id="5" creationId="{2847D195-8DB7-4FBF-9CF9-F8611B8E4C28}"/>
          </ac:picMkLst>
        </pc:picChg>
      </pc:sldChg>
      <pc:sldChg chg="addSp delSp modSp add mod">
        <pc:chgData name="Phillips, Nate" userId="1a7ed9a7-6979-4999-8e72-44e838efb909" providerId="ADAL" clId="{70433DEC-DB4F-499C-B47A-2D866A3889A4}" dt="2021-11-30T14:30:51.080" v="9068" actId="1035"/>
        <pc:sldMkLst>
          <pc:docMk/>
          <pc:sldMk cId="1923699916" sldId="489"/>
        </pc:sldMkLst>
        <pc:spChg chg="mod">
          <ac:chgData name="Phillips, Nate" userId="1a7ed9a7-6979-4999-8e72-44e838efb909" providerId="ADAL" clId="{70433DEC-DB4F-499C-B47A-2D866A3889A4}" dt="2021-11-30T14:28:35.768" v="9032" actId="20577"/>
          <ac:spMkLst>
            <pc:docMk/>
            <pc:sldMk cId="1923699916" sldId="489"/>
            <ac:spMk id="2" creationId="{8DA00220-B0AA-4C13-830D-7399A68EAAA6}"/>
          </ac:spMkLst>
        </pc:spChg>
        <pc:spChg chg="add mod ord">
          <ac:chgData name="Phillips, Nate" userId="1a7ed9a7-6979-4999-8e72-44e838efb909" providerId="ADAL" clId="{70433DEC-DB4F-499C-B47A-2D866A3889A4}" dt="2021-11-30T14:29:36.644" v="9042" actId="164"/>
          <ac:spMkLst>
            <pc:docMk/>
            <pc:sldMk cId="1923699916" sldId="489"/>
            <ac:spMk id="8" creationId="{75291CCF-E340-4A24-B106-0D8629A0AE76}"/>
          </ac:spMkLst>
        </pc:spChg>
        <pc:grpChg chg="add mod">
          <ac:chgData name="Phillips, Nate" userId="1a7ed9a7-6979-4999-8e72-44e838efb909" providerId="ADAL" clId="{70433DEC-DB4F-499C-B47A-2D866A3889A4}" dt="2021-11-30T14:29:42.695" v="9049" actId="1038"/>
          <ac:grpSpMkLst>
            <pc:docMk/>
            <pc:sldMk cId="1923699916" sldId="489"/>
            <ac:grpSpMk id="3" creationId="{2212C8AF-36D8-4201-A12E-EFE2CBFC8EE7}"/>
          </ac:grpSpMkLst>
        </pc:grpChg>
        <pc:graphicFrameChg chg="del mod">
          <ac:chgData name="Phillips, Nate" userId="1a7ed9a7-6979-4999-8e72-44e838efb909" providerId="ADAL" clId="{70433DEC-DB4F-499C-B47A-2D866A3889A4}" dt="2021-11-30T14:29:59.987" v="9051" actId="478"/>
          <ac:graphicFrameMkLst>
            <pc:docMk/>
            <pc:sldMk cId="1923699916" sldId="489"/>
            <ac:graphicFrameMk id="5" creationId="{6240E126-47AF-4B26-8F12-3889658FA452}"/>
          </ac:graphicFrameMkLst>
        </pc:graphicFrameChg>
        <pc:graphicFrameChg chg="add mod modGraphic">
          <ac:chgData name="Phillips, Nate" userId="1a7ed9a7-6979-4999-8e72-44e838efb909" providerId="ADAL" clId="{70433DEC-DB4F-499C-B47A-2D866A3889A4}" dt="2021-11-30T14:30:51.080" v="9068" actId="1035"/>
          <ac:graphicFrameMkLst>
            <pc:docMk/>
            <pc:sldMk cId="1923699916" sldId="489"/>
            <ac:graphicFrameMk id="9" creationId="{66471DC8-C189-412C-B65A-64B4FFA71B5C}"/>
          </ac:graphicFrameMkLst>
        </pc:graphicFrameChg>
        <pc:picChg chg="del">
          <ac:chgData name="Phillips, Nate" userId="1a7ed9a7-6979-4999-8e72-44e838efb909" providerId="ADAL" clId="{70433DEC-DB4F-499C-B47A-2D866A3889A4}" dt="2021-11-30T14:28:42.457" v="9033" actId="478"/>
          <ac:picMkLst>
            <pc:docMk/>
            <pc:sldMk cId="1923699916" sldId="489"/>
            <ac:picMk id="4" creationId="{B525515D-669A-4C3B-8395-C955C5A9FB77}"/>
          </ac:picMkLst>
        </pc:picChg>
        <pc:picChg chg="add mod">
          <ac:chgData name="Phillips, Nate" userId="1a7ed9a7-6979-4999-8e72-44e838efb909" providerId="ADAL" clId="{70433DEC-DB4F-499C-B47A-2D866A3889A4}" dt="2021-11-30T14:29:36.644" v="9042" actId="164"/>
          <ac:picMkLst>
            <pc:docMk/>
            <pc:sldMk cId="1923699916" sldId="489"/>
            <ac:picMk id="7" creationId="{9CCC871B-BD8C-44E6-9DFE-3C927B49C165}"/>
          </ac:picMkLst>
        </pc:picChg>
      </pc:sldChg>
      <pc:sldChg chg="add">
        <pc:chgData name="Phillips, Nate" userId="1a7ed9a7-6979-4999-8e72-44e838efb909" providerId="ADAL" clId="{70433DEC-DB4F-499C-B47A-2D866A3889A4}" dt="2021-11-30T14:32:19.099" v="9069"/>
        <pc:sldMkLst>
          <pc:docMk/>
          <pc:sldMk cId="2370490485" sldId="490"/>
        </pc:sldMkLst>
      </pc:sldChg>
      <pc:sldChg chg="modSp add mod">
        <pc:chgData name="Phillips, Nate" userId="1a7ed9a7-6979-4999-8e72-44e838efb909" providerId="ADAL" clId="{70433DEC-DB4F-499C-B47A-2D866A3889A4}" dt="2021-11-30T14:32:40.009" v="9072" actId="207"/>
        <pc:sldMkLst>
          <pc:docMk/>
          <pc:sldMk cId="2868123048" sldId="491"/>
        </pc:sldMkLst>
        <pc:spChg chg="mod">
          <ac:chgData name="Phillips, Nate" userId="1a7ed9a7-6979-4999-8e72-44e838efb909" providerId="ADAL" clId="{70433DEC-DB4F-499C-B47A-2D866A3889A4}" dt="2021-11-30T14:32:40.009" v="9072" actId="207"/>
          <ac:spMkLst>
            <pc:docMk/>
            <pc:sldMk cId="2868123048" sldId="491"/>
            <ac:spMk id="8" creationId="{6A9DDE7B-0DFD-40D0-90DE-6630D5120751}"/>
          </ac:spMkLst>
        </pc:spChg>
      </pc:sldChg>
      <pc:sldChg chg="add del">
        <pc:chgData name="Phillips, Nate" userId="1a7ed9a7-6979-4999-8e72-44e838efb909" providerId="ADAL" clId="{70433DEC-DB4F-499C-B47A-2D866A3889A4}" dt="2021-11-30T14:32:52.953" v="9073" actId="47"/>
        <pc:sldMkLst>
          <pc:docMk/>
          <pc:sldMk cId="1384008653" sldId="492"/>
        </pc:sldMkLst>
      </pc:sldChg>
      <pc:sldChg chg="addSp delSp modSp add mod delAnim modAnim">
        <pc:chgData name="Phillips, Nate" userId="1a7ed9a7-6979-4999-8e72-44e838efb909" providerId="ADAL" clId="{70433DEC-DB4F-499C-B47A-2D866A3889A4}" dt="2021-11-30T16:53:56.220" v="10601"/>
        <pc:sldMkLst>
          <pc:docMk/>
          <pc:sldMk cId="4140886256" sldId="492"/>
        </pc:sldMkLst>
        <pc:spChg chg="mod">
          <ac:chgData name="Phillips, Nate" userId="1a7ed9a7-6979-4999-8e72-44e838efb909" providerId="ADAL" clId="{70433DEC-DB4F-499C-B47A-2D866A3889A4}" dt="2021-11-30T14:38:46.362" v="9270" actId="1076"/>
          <ac:spMkLst>
            <pc:docMk/>
            <pc:sldMk cId="4140886256" sldId="492"/>
            <ac:spMk id="3" creationId="{624B872D-2ADA-46C7-98F1-360EB59923CD}"/>
          </ac:spMkLst>
        </pc:spChg>
        <pc:spChg chg="add mod">
          <ac:chgData name="Phillips, Nate" userId="1a7ed9a7-6979-4999-8e72-44e838efb909" providerId="ADAL" clId="{70433DEC-DB4F-499C-B47A-2D866A3889A4}" dt="2021-11-30T14:42:05.426" v="9312" actId="1076"/>
          <ac:spMkLst>
            <pc:docMk/>
            <pc:sldMk cId="4140886256" sldId="492"/>
            <ac:spMk id="4" creationId="{400D66C9-2313-4709-906E-52C83170CB6E}"/>
          </ac:spMkLst>
        </pc:spChg>
        <pc:spChg chg="add mod">
          <ac:chgData name="Phillips, Nate" userId="1a7ed9a7-6979-4999-8e72-44e838efb909" providerId="ADAL" clId="{70433DEC-DB4F-499C-B47A-2D866A3889A4}" dt="2021-11-30T14:42:19.878" v="9341" actId="20577"/>
          <ac:spMkLst>
            <pc:docMk/>
            <pc:sldMk cId="4140886256" sldId="492"/>
            <ac:spMk id="14" creationId="{D5E8DDE2-4888-48F1-9C21-C4857C580772}"/>
          </ac:spMkLst>
        </pc:spChg>
        <pc:spChg chg="add mod">
          <ac:chgData name="Phillips, Nate" userId="1a7ed9a7-6979-4999-8e72-44e838efb909" providerId="ADAL" clId="{70433DEC-DB4F-499C-B47A-2D866A3889A4}" dt="2021-11-30T14:42:49.013" v="9362" actId="20577"/>
          <ac:spMkLst>
            <pc:docMk/>
            <pc:sldMk cId="4140886256" sldId="492"/>
            <ac:spMk id="18" creationId="{01A6A2C0-0DDE-439B-BB06-20C937509120}"/>
          </ac:spMkLst>
        </pc:spChg>
        <pc:spChg chg="add mod">
          <ac:chgData name="Phillips, Nate" userId="1a7ed9a7-6979-4999-8e72-44e838efb909" providerId="ADAL" clId="{70433DEC-DB4F-499C-B47A-2D866A3889A4}" dt="2021-11-30T14:43:24.496" v="9414" actId="20577"/>
          <ac:spMkLst>
            <pc:docMk/>
            <pc:sldMk cId="4140886256" sldId="492"/>
            <ac:spMk id="19" creationId="{54C2EA0F-8989-4C37-BFBF-967EA685E080}"/>
          </ac:spMkLst>
        </pc:spChg>
        <pc:spChg chg="del">
          <ac:chgData name="Phillips, Nate" userId="1a7ed9a7-6979-4999-8e72-44e838efb909" providerId="ADAL" clId="{70433DEC-DB4F-499C-B47A-2D866A3889A4}" dt="2021-11-30T14:38:41.447" v="9266" actId="478"/>
          <ac:spMkLst>
            <pc:docMk/>
            <pc:sldMk cId="4140886256" sldId="492"/>
            <ac:spMk id="20" creationId="{7217D537-7989-4C2D-9FF2-BED51B9ABF58}"/>
          </ac:spMkLst>
        </pc:spChg>
        <pc:spChg chg="del">
          <ac:chgData name="Phillips, Nate" userId="1a7ed9a7-6979-4999-8e72-44e838efb909" providerId="ADAL" clId="{70433DEC-DB4F-499C-B47A-2D866A3889A4}" dt="2021-11-30T14:38:49.924" v="9271" actId="478"/>
          <ac:spMkLst>
            <pc:docMk/>
            <pc:sldMk cId="4140886256" sldId="492"/>
            <ac:spMk id="22" creationId="{392CC396-45E7-41E4-B149-982B3931FF83}"/>
          </ac:spMkLst>
        </pc:spChg>
        <pc:picChg chg="del">
          <ac:chgData name="Phillips, Nate" userId="1a7ed9a7-6979-4999-8e72-44e838efb909" providerId="ADAL" clId="{70433DEC-DB4F-499C-B47A-2D866A3889A4}" dt="2021-11-30T14:38:42.791" v="9268" actId="478"/>
          <ac:picMkLst>
            <pc:docMk/>
            <pc:sldMk cId="4140886256" sldId="492"/>
            <ac:picMk id="5" creationId="{6212F2FE-8FC7-4AAE-A3B3-311658F03AF7}"/>
          </ac:picMkLst>
        </pc:picChg>
        <pc:picChg chg="add mod">
          <ac:chgData name="Phillips, Nate" userId="1a7ed9a7-6979-4999-8e72-44e838efb909" providerId="ADAL" clId="{70433DEC-DB4F-499C-B47A-2D866A3889A4}" dt="2021-11-30T14:41:59.528" v="9311" actId="1076"/>
          <ac:picMkLst>
            <pc:docMk/>
            <pc:sldMk cId="4140886256" sldId="492"/>
            <ac:picMk id="12" creationId="{E72EED71-92FC-4F4F-A728-5BF69A01A286}"/>
          </ac:picMkLst>
        </pc:picChg>
        <pc:picChg chg="add del mod">
          <ac:chgData name="Phillips, Nate" userId="1a7ed9a7-6979-4999-8e72-44e838efb909" providerId="ADAL" clId="{70433DEC-DB4F-499C-B47A-2D866A3889A4}" dt="2021-11-30T14:41:51.441" v="9310" actId="478"/>
          <ac:picMkLst>
            <pc:docMk/>
            <pc:sldMk cId="4140886256" sldId="492"/>
            <ac:picMk id="15" creationId="{CA943676-7E7D-4015-8EF5-431951AB8AD4}"/>
          </ac:picMkLst>
        </pc:picChg>
        <pc:picChg chg="del">
          <ac:chgData name="Phillips, Nate" userId="1a7ed9a7-6979-4999-8e72-44e838efb909" providerId="ADAL" clId="{70433DEC-DB4F-499C-B47A-2D866A3889A4}" dt="2021-11-30T14:38:49.924" v="9271" actId="478"/>
          <ac:picMkLst>
            <pc:docMk/>
            <pc:sldMk cId="4140886256" sldId="492"/>
            <ac:picMk id="16" creationId="{C418209E-DD3B-42EC-83F1-A9F306CAA047}"/>
          </ac:picMkLst>
        </pc:picChg>
        <pc:picChg chg="del">
          <ac:chgData name="Phillips, Nate" userId="1a7ed9a7-6979-4999-8e72-44e838efb909" providerId="ADAL" clId="{70433DEC-DB4F-499C-B47A-2D866A3889A4}" dt="2021-11-30T14:38:49.924" v="9271" actId="478"/>
          <ac:picMkLst>
            <pc:docMk/>
            <pc:sldMk cId="4140886256" sldId="492"/>
            <ac:picMk id="24" creationId="{C1F1F7BA-5E05-4CAA-A45B-4BA75E4CEF51}"/>
          </ac:picMkLst>
        </pc:picChg>
        <pc:picChg chg="del">
          <ac:chgData name="Phillips, Nate" userId="1a7ed9a7-6979-4999-8e72-44e838efb909" providerId="ADAL" clId="{70433DEC-DB4F-499C-B47A-2D866A3889A4}" dt="2021-11-30T14:38:49.924" v="9271" actId="478"/>
          <ac:picMkLst>
            <pc:docMk/>
            <pc:sldMk cId="4140886256" sldId="492"/>
            <ac:picMk id="26" creationId="{368C5BD6-FD96-4FF2-85FE-E7FC121CE987}"/>
          </ac:picMkLst>
        </pc:picChg>
        <pc:cxnChg chg="del">
          <ac:chgData name="Phillips, Nate" userId="1a7ed9a7-6979-4999-8e72-44e838efb909" providerId="ADAL" clId="{70433DEC-DB4F-499C-B47A-2D866A3889A4}" dt="2021-11-30T14:38:42.182" v="9267" actId="478"/>
          <ac:cxnSpMkLst>
            <pc:docMk/>
            <pc:sldMk cId="4140886256" sldId="492"/>
            <ac:cxnSpMk id="7" creationId="{FA68EBA7-4B87-429F-A0F4-C38C0DEC40B7}"/>
          </ac:cxnSpMkLst>
        </pc:cxnChg>
        <pc:cxnChg chg="del">
          <ac:chgData name="Phillips, Nate" userId="1a7ed9a7-6979-4999-8e72-44e838efb909" providerId="ADAL" clId="{70433DEC-DB4F-499C-B47A-2D866A3889A4}" dt="2021-11-30T14:38:49.924" v="9271" actId="478"/>
          <ac:cxnSpMkLst>
            <pc:docMk/>
            <pc:sldMk cId="4140886256" sldId="492"/>
            <ac:cxnSpMk id="17" creationId="{A002CCCC-4C58-4ECD-85FE-AA90068D65E7}"/>
          </ac:cxnSpMkLst>
        </pc:cxnChg>
      </pc:sldChg>
      <pc:sldChg chg="addSp delSp modSp add mod modAnim">
        <pc:chgData name="Phillips, Nate" userId="1a7ed9a7-6979-4999-8e72-44e838efb909" providerId="ADAL" clId="{70433DEC-DB4F-499C-B47A-2D866A3889A4}" dt="2021-11-30T16:54:23.024" v="10604"/>
        <pc:sldMkLst>
          <pc:docMk/>
          <pc:sldMk cId="891389444" sldId="493"/>
        </pc:sldMkLst>
        <pc:spChg chg="mod">
          <ac:chgData name="Phillips, Nate" userId="1a7ed9a7-6979-4999-8e72-44e838efb909" providerId="ADAL" clId="{70433DEC-DB4F-499C-B47A-2D866A3889A4}" dt="2021-11-30T15:04:44.626" v="9761" actId="20577"/>
          <ac:spMkLst>
            <pc:docMk/>
            <pc:sldMk cId="891389444" sldId="493"/>
            <ac:spMk id="3" creationId="{624B872D-2ADA-46C7-98F1-360EB59923CD}"/>
          </ac:spMkLst>
        </pc:spChg>
        <pc:spChg chg="del">
          <ac:chgData name="Phillips, Nate" userId="1a7ed9a7-6979-4999-8e72-44e838efb909" providerId="ADAL" clId="{70433DEC-DB4F-499C-B47A-2D866A3889A4}" dt="2021-11-30T14:44:47.988" v="9455" actId="478"/>
          <ac:spMkLst>
            <pc:docMk/>
            <pc:sldMk cId="891389444" sldId="493"/>
            <ac:spMk id="4" creationId="{400D66C9-2313-4709-906E-52C83170CB6E}"/>
          </ac:spMkLst>
        </pc:spChg>
        <pc:spChg chg="add mod ord">
          <ac:chgData name="Phillips, Nate" userId="1a7ed9a7-6979-4999-8e72-44e838efb909" providerId="ADAL" clId="{70433DEC-DB4F-499C-B47A-2D866A3889A4}" dt="2021-11-30T15:19:08.215" v="9769" actId="167"/>
          <ac:spMkLst>
            <pc:docMk/>
            <pc:sldMk cId="891389444" sldId="493"/>
            <ac:spMk id="5" creationId="{521F0070-3CFE-4CB8-BE6F-ADD40876D5FB}"/>
          </ac:spMkLst>
        </pc:spChg>
        <pc:spChg chg="add mod">
          <ac:chgData name="Phillips, Nate" userId="1a7ed9a7-6979-4999-8e72-44e838efb909" providerId="ADAL" clId="{70433DEC-DB4F-499C-B47A-2D866A3889A4}" dt="2021-11-30T14:51:20.640" v="9749"/>
          <ac:spMkLst>
            <pc:docMk/>
            <pc:sldMk cId="891389444" sldId="493"/>
            <ac:spMk id="9" creationId="{CCD09668-C8DA-419C-947B-0366CB41B849}"/>
          </ac:spMkLst>
        </pc:spChg>
        <pc:spChg chg="del">
          <ac:chgData name="Phillips, Nate" userId="1a7ed9a7-6979-4999-8e72-44e838efb909" providerId="ADAL" clId="{70433DEC-DB4F-499C-B47A-2D866A3889A4}" dt="2021-11-30T14:44:47.988" v="9455" actId="478"/>
          <ac:spMkLst>
            <pc:docMk/>
            <pc:sldMk cId="891389444" sldId="493"/>
            <ac:spMk id="14" creationId="{D5E8DDE2-4888-48F1-9C21-C4857C580772}"/>
          </ac:spMkLst>
        </pc:spChg>
        <pc:spChg chg="del">
          <ac:chgData name="Phillips, Nate" userId="1a7ed9a7-6979-4999-8e72-44e838efb909" providerId="ADAL" clId="{70433DEC-DB4F-499C-B47A-2D866A3889A4}" dt="2021-11-30T14:44:47.988" v="9455" actId="478"/>
          <ac:spMkLst>
            <pc:docMk/>
            <pc:sldMk cId="891389444" sldId="493"/>
            <ac:spMk id="18" creationId="{01A6A2C0-0DDE-439B-BB06-20C937509120}"/>
          </ac:spMkLst>
        </pc:spChg>
        <pc:spChg chg="del">
          <ac:chgData name="Phillips, Nate" userId="1a7ed9a7-6979-4999-8e72-44e838efb909" providerId="ADAL" clId="{70433DEC-DB4F-499C-B47A-2D866A3889A4}" dt="2021-11-30T14:44:47.988" v="9455" actId="478"/>
          <ac:spMkLst>
            <pc:docMk/>
            <pc:sldMk cId="891389444" sldId="493"/>
            <ac:spMk id="19" creationId="{54C2EA0F-8989-4C37-BFBF-967EA685E080}"/>
          </ac:spMkLst>
        </pc:spChg>
        <pc:picChg chg="del mod">
          <ac:chgData name="Phillips, Nate" userId="1a7ed9a7-6979-4999-8e72-44e838efb909" providerId="ADAL" clId="{70433DEC-DB4F-499C-B47A-2D866A3889A4}" dt="2021-11-30T14:44:53.237" v="9457" actId="478"/>
          <ac:picMkLst>
            <pc:docMk/>
            <pc:sldMk cId="891389444" sldId="493"/>
            <ac:picMk id="12" creationId="{E72EED71-92FC-4F4F-A728-5BF69A01A286}"/>
          </ac:picMkLst>
        </pc:picChg>
        <pc:picChg chg="add mod">
          <ac:chgData name="Phillips, Nate" userId="1a7ed9a7-6979-4999-8e72-44e838efb909" providerId="ADAL" clId="{70433DEC-DB4F-499C-B47A-2D866A3889A4}" dt="2021-11-30T15:18:35.386" v="9763" actId="1076"/>
          <ac:picMkLst>
            <pc:docMk/>
            <pc:sldMk cId="891389444" sldId="493"/>
            <ac:picMk id="4097" creationId="{F156BE7B-7B7C-4396-ADAB-E0471963FAB1}"/>
          </ac:picMkLst>
        </pc:picChg>
        <pc:picChg chg="add mod">
          <ac:chgData name="Phillips, Nate" userId="1a7ed9a7-6979-4999-8e72-44e838efb909" providerId="ADAL" clId="{70433DEC-DB4F-499C-B47A-2D866A3889A4}" dt="2021-11-30T15:18:48.456" v="9765" actId="1076"/>
          <ac:picMkLst>
            <pc:docMk/>
            <pc:sldMk cId="891389444" sldId="493"/>
            <ac:picMk id="4098" creationId="{119915E1-5149-490E-AE13-03966ABE08BB}"/>
          </ac:picMkLst>
        </pc:picChg>
      </pc:sldChg>
      <pc:sldChg chg="addSp modSp new mod modAnim">
        <pc:chgData name="Phillips, Nate" userId="1a7ed9a7-6979-4999-8e72-44e838efb909" providerId="ADAL" clId="{70433DEC-DB4F-499C-B47A-2D866A3889A4}" dt="2021-11-30T16:57:36.590" v="10714" actId="20577"/>
        <pc:sldMkLst>
          <pc:docMk/>
          <pc:sldMk cId="184548812" sldId="494"/>
        </pc:sldMkLst>
        <pc:spChg chg="mod">
          <ac:chgData name="Phillips, Nate" userId="1a7ed9a7-6979-4999-8e72-44e838efb909" providerId="ADAL" clId="{70433DEC-DB4F-499C-B47A-2D866A3889A4}" dt="2021-11-30T16:23:09.793" v="9947" actId="20577"/>
          <ac:spMkLst>
            <pc:docMk/>
            <pc:sldMk cId="184548812" sldId="494"/>
            <ac:spMk id="2" creationId="{4283C613-2061-42CE-B2C6-79425E2FE419}"/>
          </ac:spMkLst>
        </pc:spChg>
        <pc:spChg chg="mod">
          <ac:chgData name="Phillips, Nate" userId="1a7ed9a7-6979-4999-8e72-44e838efb909" providerId="ADAL" clId="{70433DEC-DB4F-499C-B47A-2D866A3889A4}" dt="2021-11-30T16:25:37.369" v="10054" actId="5793"/>
          <ac:spMkLst>
            <pc:docMk/>
            <pc:sldMk cId="184548812" sldId="494"/>
            <ac:spMk id="3" creationId="{5B6B9210-7C99-4515-AB58-F5215F4B51AF}"/>
          </ac:spMkLst>
        </pc:spChg>
        <pc:spChg chg="add mod">
          <ac:chgData name="Phillips, Nate" userId="1a7ed9a7-6979-4999-8e72-44e838efb909" providerId="ADAL" clId="{70433DEC-DB4F-499C-B47A-2D866A3889A4}" dt="2021-11-30T16:57:36.590" v="10714" actId="20577"/>
          <ac:spMkLst>
            <pc:docMk/>
            <pc:sldMk cId="184548812" sldId="494"/>
            <ac:spMk id="6" creationId="{2AC7CFA0-8CE5-4CE9-8A6B-D9D952218DF6}"/>
          </ac:spMkLst>
        </pc:spChg>
        <pc:spChg chg="add mod">
          <ac:chgData name="Phillips, Nate" userId="1a7ed9a7-6979-4999-8e72-44e838efb909" providerId="ADAL" clId="{70433DEC-DB4F-499C-B47A-2D866A3889A4}" dt="2021-11-30T16:28:49.034" v="10276" actId="20577"/>
          <ac:spMkLst>
            <pc:docMk/>
            <pc:sldMk cId="184548812" sldId="494"/>
            <ac:spMk id="7" creationId="{FC7CDA1E-207F-4AE8-BD5E-352072940F93}"/>
          </ac:spMkLst>
        </pc:spChg>
        <pc:spChg chg="add mod">
          <ac:chgData name="Phillips, Nate" userId="1a7ed9a7-6979-4999-8e72-44e838efb909" providerId="ADAL" clId="{70433DEC-DB4F-499C-B47A-2D866A3889A4}" dt="2021-11-30T16:51:08.697" v="10543"/>
          <ac:spMkLst>
            <pc:docMk/>
            <pc:sldMk cId="184548812" sldId="494"/>
            <ac:spMk id="8" creationId="{CDC6290A-6646-4FF5-B13F-F8136DD3005A}"/>
          </ac:spMkLst>
        </pc:spChg>
        <pc:picChg chg="add mod">
          <ac:chgData name="Phillips, Nate" userId="1a7ed9a7-6979-4999-8e72-44e838efb909" providerId="ADAL" clId="{70433DEC-DB4F-499C-B47A-2D866A3889A4}" dt="2021-11-30T16:25:43.729" v="10057" actId="1076"/>
          <ac:picMkLst>
            <pc:docMk/>
            <pc:sldMk cId="184548812" sldId="494"/>
            <ac:picMk id="5" creationId="{4783A9E1-BF56-425E-9333-9868E278F2DA}"/>
          </ac:picMkLst>
        </pc:picChg>
      </pc:sldChg>
      <pc:sldChg chg="modSp add del mod">
        <pc:chgData name="Phillips, Nate" userId="1a7ed9a7-6979-4999-8e72-44e838efb909" providerId="ADAL" clId="{70433DEC-DB4F-499C-B47A-2D866A3889A4}" dt="2021-11-30T15:27:38.481" v="9937" actId="47"/>
        <pc:sldMkLst>
          <pc:docMk/>
          <pc:sldMk cId="3542399068" sldId="494"/>
        </pc:sldMkLst>
        <pc:spChg chg="mod">
          <ac:chgData name="Phillips, Nate" userId="1a7ed9a7-6979-4999-8e72-44e838efb909" providerId="ADAL" clId="{70433DEC-DB4F-499C-B47A-2D866A3889A4}" dt="2021-11-30T15:25:53.078" v="9860" actId="6549"/>
          <ac:spMkLst>
            <pc:docMk/>
            <pc:sldMk cId="3542399068" sldId="494"/>
            <ac:spMk id="2" creationId="{AF4DD31C-F1A4-4890-92C8-6E8D999F0CD4}"/>
          </ac:spMkLst>
        </pc:spChg>
      </pc:sldChg>
      <pc:sldChg chg="addSp delSp modSp add mod ord modAnim">
        <pc:chgData name="Phillips, Nate" userId="1a7ed9a7-6979-4999-8e72-44e838efb909" providerId="ADAL" clId="{70433DEC-DB4F-499C-B47A-2D866A3889A4}" dt="2021-11-30T16:52:27.042" v="10586"/>
        <pc:sldMkLst>
          <pc:docMk/>
          <pc:sldMk cId="3007436932" sldId="495"/>
        </pc:sldMkLst>
        <pc:spChg chg="mod">
          <ac:chgData name="Phillips, Nate" userId="1a7ed9a7-6979-4999-8e72-44e838efb909" providerId="ADAL" clId="{70433DEC-DB4F-499C-B47A-2D866A3889A4}" dt="2021-11-30T16:48:31.242" v="10461" actId="20577"/>
          <ac:spMkLst>
            <pc:docMk/>
            <pc:sldMk cId="3007436932" sldId="495"/>
            <ac:spMk id="3" creationId="{150998B0-7A4D-486F-908F-42C4BCCEEC49}"/>
          </ac:spMkLst>
        </pc:spChg>
        <pc:spChg chg="add mod">
          <ac:chgData name="Phillips, Nate" userId="1a7ed9a7-6979-4999-8e72-44e838efb909" providerId="ADAL" clId="{70433DEC-DB4F-499C-B47A-2D866A3889A4}" dt="2021-11-30T16:49:39.694" v="10507" actId="1076"/>
          <ac:spMkLst>
            <pc:docMk/>
            <pc:sldMk cId="3007436932" sldId="495"/>
            <ac:spMk id="7" creationId="{D3846F0C-4A94-4DD0-9FBE-06B966107FC5}"/>
          </ac:spMkLst>
        </pc:spChg>
        <pc:spChg chg="add mod">
          <ac:chgData name="Phillips, Nate" userId="1a7ed9a7-6979-4999-8e72-44e838efb909" providerId="ADAL" clId="{70433DEC-DB4F-499C-B47A-2D866A3889A4}" dt="2021-11-30T16:50:07.583" v="10542" actId="1076"/>
          <ac:spMkLst>
            <pc:docMk/>
            <pc:sldMk cId="3007436932" sldId="495"/>
            <ac:spMk id="8" creationId="{7D160870-585E-4357-969C-1FED47B4A23D}"/>
          </ac:spMkLst>
        </pc:spChg>
        <pc:spChg chg="add mod">
          <ac:chgData name="Phillips, Nate" userId="1a7ed9a7-6979-4999-8e72-44e838efb909" providerId="ADAL" clId="{70433DEC-DB4F-499C-B47A-2D866A3889A4}" dt="2021-11-30T16:51:15.065" v="10544"/>
          <ac:spMkLst>
            <pc:docMk/>
            <pc:sldMk cId="3007436932" sldId="495"/>
            <ac:spMk id="9" creationId="{1A3FD456-6084-428D-B2D4-A2C166170FE1}"/>
          </ac:spMkLst>
        </pc:spChg>
        <pc:picChg chg="del mod">
          <ac:chgData name="Phillips, Nate" userId="1a7ed9a7-6979-4999-8e72-44e838efb909" providerId="ADAL" clId="{70433DEC-DB4F-499C-B47A-2D866A3889A4}" dt="2021-11-30T16:48:37.409" v="10462" actId="478"/>
          <ac:picMkLst>
            <pc:docMk/>
            <pc:sldMk cId="3007436932" sldId="495"/>
            <ac:picMk id="5" creationId="{C281E93C-5680-4083-97C3-15706DDFBB8B}"/>
          </ac:picMkLst>
        </pc:picChg>
        <pc:picChg chg="add mod">
          <ac:chgData name="Phillips, Nate" userId="1a7ed9a7-6979-4999-8e72-44e838efb909" providerId="ADAL" clId="{70433DEC-DB4F-499C-B47A-2D866A3889A4}" dt="2021-11-30T16:48:57.353" v="10464" actId="1076"/>
          <ac:picMkLst>
            <pc:docMk/>
            <pc:sldMk cId="3007436932" sldId="495"/>
            <ac:picMk id="6" creationId="{A9ED20CE-6A02-4EE1-8535-F13622EF201C}"/>
          </ac:picMkLst>
        </pc:picChg>
      </pc:sldChg>
      <pc:sldChg chg="modSp new mod">
        <pc:chgData name="Phillips, Nate" userId="1a7ed9a7-6979-4999-8e72-44e838efb909" providerId="ADAL" clId="{70433DEC-DB4F-499C-B47A-2D866A3889A4}" dt="2021-11-30T16:51:41.249" v="10581" actId="20577"/>
        <pc:sldMkLst>
          <pc:docMk/>
          <pc:sldMk cId="3700810439" sldId="496"/>
        </pc:sldMkLst>
        <pc:spChg chg="mod">
          <ac:chgData name="Phillips, Nate" userId="1a7ed9a7-6979-4999-8e72-44e838efb909" providerId="ADAL" clId="{70433DEC-DB4F-499C-B47A-2D866A3889A4}" dt="2021-11-30T16:51:41.249" v="10581" actId="20577"/>
          <ac:spMkLst>
            <pc:docMk/>
            <pc:sldMk cId="3700810439" sldId="496"/>
            <ac:spMk id="3" creationId="{92851E93-848B-4633-8195-197C152A3877}"/>
          </ac:spMkLst>
        </pc:spChg>
      </pc:sldChg>
      <pc:sldChg chg="addSp delSp modSp new mod">
        <pc:chgData name="Phillips, Nate" userId="1a7ed9a7-6979-4999-8e72-44e838efb909" providerId="ADAL" clId="{70433DEC-DB4F-499C-B47A-2D866A3889A4}" dt="2021-11-30T17:01:32.882" v="10767"/>
        <pc:sldMkLst>
          <pc:docMk/>
          <pc:sldMk cId="3474012004" sldId="497"/>
        </pc:sldMkLst>
        <pc:spChg chg="mod">
          <ac:chgData name="Phillips, Nate" userId="1a7ed9a7-6979-4999-8e72-44e838efb909" providerId="ADAL" clId="{70433DEC-DB4F-499C-B47A-2D866A3889A4}" dt="2021-11-30T16:59:15.089" v="10743" actId="20577"/>
          <ac:spMkLst>
            <pc:docMk/>
            <pc:sldMk cId="3474012004" sldId="497"/>
            <ac:spMk id="2" creationId="{94A5C1EA-A480-4C47-BA16-548866F41D10}"/>
          </ac:spMkLst>
        </pc:spChg>
        <pc:spChg chg="mod">
          <ac:chgData name="Phillips, Nate" userId="1a7ed9a7-6979-4999-8e72-44e838efb909" providerId="ADAL" clId="{70433DEC-DB4F-499C-B47A-2D866A3889A4}" dt="2021-11-30T17:00:15.402" v="10760" actId="14100"/>
          <ac:spMkLst>
            <pc:docMk/>
            <pc:sldMk cId="3474012004" sldId="497"/>
            <ac:spMk id="3" creationId="{D33BEF01-98C4-40D8-A9B9-20BF80E756EE}"/>
          </ac:spMkLst>
        </pc:spChg>
        <pc:spChg chg="add mod">
          <ac:chgData name="Phillips, Nate" userId="1a7ed9a7-6979-4999-8e72-44e838efb909" providerId="ADAL" clId="{70433DEC-DB4F-499C-B47A-2D866A3889A4}" dt="2021-11-30T17:00:42.433" v="10765"/>
          <ac:spMkLst>
            <pc:docMk/>
            <pc:sldMk cId="3474012004" sldId="497"/>
            <ac:spMk id="6" creationId="{DD7AFF64-B655-42FD-BE7B-28D612A81733}"/>
          </ac:spMkLst>
        </pc:spChg>
        <pc:spChg chg="add del mod">
          <ac:chgData name="Phillips, Nate" userId="1a7ed9a7-6979-4999-8e72-44e838efb909" providerId="ADAL" clId="{70433DEC-DB4F-499C-B47A-2D866A3889A4}" dt="2021-11-30T17:01:32.882" v="10767"/>
          <ac:spMkLst>
            <pc:docMk/>
            <pc:sldMk cId="3474012004" sldId="497"/>
            <ac:spMk id="7" creationId="{E538EB91-F53A-4C24-9ED7-AF636753C4E3}"/>
          </ac:spMkLst>
        </pc:spChg>
        <pc:picChg chg="add mod">
          <ac:chgData name="Phillips, Nate" userId="1a7ed9a7-6979-4999-8e72-44e838efb909" providerId="ADAL" clId="{70433DEC-DB4F-499C-B47A-2D866A3889A4}" dt="2021-11-30T17:00:33.686" v="10764" actId="1076"/>
          <ac:picMkLst>
            <pc:docMk/>
            <pc:sldMk cId="3474012004" sldId="497"/>
            <ac:picMk id="5" creationId="{69C84BFF-70F1-4046-8144-6B9BC937580B}"/>
          </ac:picMkLst>
        </pc:picChg>
      </pc:sldChg>
      <pc:sldChg chg="addSp modSp add mod modAnim">
        <pc:chgData name="Phillips, Nate" userId="1a7ed9a7-6979-4999-8e72-44e838efb909" providerId="ADAL" clId="{70433DEC-DB4F-499C-B47A-2D866A3889A4}" dt="2021-11-30T17:09:11.996" v="11258"/>
        <pc:sldMkLst>
          <pc:docMk/>
          <pc:sldMk cId="1394505618" sldId="498"/>
        </pc:sldMkLst>
        <pc:spChg chg="mod">
          <ac:chgData name="Phillips, Nate" userId="1a7ed9a7-6979-4999-8e72-44e838efb909" providerId="ADAL" clId="{70433DEC-DB4F-499C-B47A-2D866A3889A4}" dt="2021-11-30T17:03:45.703" v="11067" actId="20577"/>
          <ac:spMkLst>
            <pc:docMk/>
            <pc:sldMk cId="1394505618" sldId="498"/>
            <ac:spMk id="3" creationId="{D33BEF01-98C4-40D8-A9B9-20BF80E756EE}"/>
          </ac:spMkLst>
        </pc:spChg>
        <pc:picChg chg="add mod">
          <ac:chgData name="Phillips, Nate" userId="1a7ed9a7-6979-4999-8e72-44e838efb909" providerId="ADAL" clId="{70433DEC-DB4F-499C-B47A-2D866A3889A4}" dt="2021-11-30T17:09:10.241" v="11257" actId="1076"/>
          <ac:picMkLst>
            <pc:docMk/>
            <pc:sldMk cId="1394505618" sldId="498"/>
            <ac:picMk id="5122" creationId="{23F8F07A-E15D-4333-AADF-88A60E65B375}"/>
          </ac:picMkLst>
        </pc:picChg>
      </pc:sldChg>
      <pc:sldChg chg="addSp modSp new mod modAnim">
        <pc:chgData name="Phillips, Nate" userId="1a7ed9a7-6979-4999-8e72-44e838efb909" providerId="ADAL" clId="{70433DEC-DB4F-499C-B47A-2D866A3889A4}" dt="2021-11-30T17:06:10.791" v="11243"/>
        <pc:sldMkLst>
          <pc:docMk/>
          <pc:sldMk cId="208797623" sldId="499"/>
        </pc:sldMkLst>
        <pc:spChg chg="mod">
          <ac:chgData name="Phillips, Nate" userId="1a7ed9a7-6979-4999-8e72-44e838efb909" providerId="ADAL" clId="{70433DEC-DB4F-499C-B47A-2D866A3889A4}" dt="2021-11-30T17:04:30.751" v="11082" actId="20577"/>
          <ac:spMkLst>
            <pc:docMk/>
            <pc:sldMk cId="208797623" sldId="499"/>
            <ac:spMk id="2" creationId="{C2552016-9266-4FD6-BE20-297945FA8492}"/>
          </ac:spMkLst>
        </pc:spChg>
        <pc:spChg chg="mod">
          <ac:chgData name="Phillips, Nate" userId="1a7ed9a7-6979-4999-8e72-44e838efb909" providerId="ADAL" clId="{70433DEC-DB4F-499C-B47A-2D866A3889A4}" dt="2021-11-30T17:05:08.208" v="11236" actId="20577"/>
          <ac:spMkLst>
            <pc:docMk/>
            <pc:sldMk cId="208797623" sldId="499"/>
            <ac:spMk id="3" creationId="{7E610369-0469-456B-A3ED-D91B7CCC7CB0}"/>
          </ac:spMkLst>
        </pc:spChg>
        <pc:picChg chg="add mod">
          <ac:chgData name="Phillips, Nate" userId="1a7ed9a7-6979-4999-8e72-44e838efb909" providerId="ADAL" clId="{70433DEC-DB4F-499C-B47A-2D866A3889A4}" dt="2021-11-30T17:05:34.148" v="11238" actId="1076"/>
          <ac:picMkLst>
            <pc:docMk/>
            <pc:sldMk cId="208797623" sldId="499"/>
            <ac:picMk id="5" creationId="{5BF7FE4E-7C11-4DC5-98A7-1798CE3F1073}"/>
          </ac:picMkLst>
        </pc:picChg>
        <pc:picChg chg="add mod">
          <ac:chgData name="Phillips, Nate" userId="1a7ed9a7-6979-4999-8e72-44e838efb909" providerId="ADAL" clId="{70433DEC-DB4F-499C-B47A-2D866A3889A4}" dt="2021-11-30T17:06:02.284" v="11240" actId="1076"/>
          <ac:picMkLst>
            <pc:docMk/>
            <pc:sldMk cId="208797623" sldId="499"/>
            <ac:picMk id="7" creationId="{EB2A1C07-5B37-4478-A3D9-309C781664F6}"/>
          </ac:picMkLst>
        </pc:picChg>
      </pc:sldChg>
      <pc:sldMasterChg chg="delSldLayout">
        <pc:chgData name="Phillips, Nate" userId="1a7ed9a7-6979-4999-8e72-44e838efb909" providerId="ADAL" clId="{70433DEC-DB4F-499C-B47A-2D866A3889A4}" dt="2021-11-23T15:37:41.593" v="6917" actId="47"/>
        <pc:sldMasterMkLst>
          <pc:docMk/>
          <pc:sldMasterMk cId="1185367590" sldId="2147483660"/>
        </pc:sldMasterMkLst>
        <pc:sldLayoutChg chg="del">
          <pc:chgData name="Phillips, Nate" userId="1a7ed9a7-6979-4999-8e72-44e838efb909" providerId="ADAL" clId="{70433DEC-DB4F-499C-B47A-2D866A3889A4}" dt="2021-11-23T15:37:41.593" v="6917" actId="47"/>
          <pc:sldLayoutMkLst>
            <pc:docMk/>
            <pc:sldMasterMk cId="1185367590" sldId="2147483660"/>
            <pc:sldLayoutMk cId="1584175664" sldId="2147483680"/>
          </pc:sldLayoutMkLst>
        </pc:sldLayoutChg>
      </pc:sldMasterChg>
    </pc:docChg>
  </pc:docChgLst>
  <pc:docChgLst>
    <pc:chgData name="Phillips, Nate" userId="1a7ed9a7-6979-4999-8e72-44e838efb909" providerId="ADAL" clId="{CF89E744-9306-4A2F-8BE7-67BB4A0C526E}"/>
    <pc:docChg chg="undo redo custSel addSld delSld modSld sldOrd modMainMaster addSection delSection">
      <pc:chgData name="Phillips, Nate" userId="1a7ed9a7-6979-4999-8e72-44e838efb909" providerId="ADAL" clId="{CF89E744-9306-4A2F-8BE7-67BB4A0C526E}" dt="2022-07-11T17:14:07.867" v="5023" actId="14100"/>
      <pc:docMkLst>
        <pc:docMk/>
      </pc:docMkLst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521863072" sldId="399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521863072" sldId="399"/>
            <ac:spMk id="4" creationId="{E4A2CE68-E629-41C3-94FD-5A98D783ABA4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521863072" sldId="399"/>
            <ac:spMk id="5" creationId="{28468233-3D68-4A83-884F-3610B585A657}"/>
          </ac:spMkLst>
        </pc:spChg>
      </pc:sldChg>
      <pc:sldChg chg="modSp mod">
        <pc:chgData name="Phillips, Nate" userId="1a7ed9a7-6979-4999-8e72-44e838efb909" providerId="ADAL" clId="{CF89E744-9306-4A2F-8BE7-67BB4A0C526E}" dt="2022-06-27T16:34:29.747" v="1219" actId="113"/>
        <pc:sldMkLst>
          <pc:docMk/>
          <pc:sldMk cId="2255228132" sldId="432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255228132" sldId="432"/>
            <ac:spMk id="2" creationId="{00A5C9A6-512F-4B6A-AC16-CDB1E80EDB3E}"/>
          </ac:spMkLst>
        </pc:spChg>
        <pc:spChg chg="mod">
          <ac:chgData name="Phillips, Nate" userId="1a7ed9a7-6979-4999-8e72-44e838efb909" providerId="ADAL" clId="{CF89E744-9306-4A2F-8BE7-67BB4A0C526E}" dt="2022-06-27T16:34:29.747" v="1219" actId="113"/>
          <ac:spMkLst>
            <pc:docMk/>
            <pc:sldMk cId="2255228132" sldId="432"/>
            <ac:spMk id="3" creationId="{D26BF441-06EB-449C-99D6-2709624BB343}"/>
          </ac:spMkLst>
        </pc:spChg>
      </pc:sldChg>
      <pc:sldChg chg="modSp mod modAnim">
        <pc:chgData name="Phillips, Nate" userId="1a7ed9a7-6979-4999-8e72-44e838efb909" providerId="ADAL" clId="{CF89E744-9306-4A2F-8BE7-67BB4A0C526E}" dt="2022-07-11T17:14:07.867" v="5023" actId="14100"/>
        <pc:sldMkLst>
          <pc:docMk/>
          <pc:sldMk cId="3247381540" sldId="43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247381540" sldId="433"/>
            <ac:spMk id="2" creationId="{21FFE16F-08A3-479E-991E-E51984C61F4D}"/>
          </ac:spMkLst>
        </pc:spChg>
        <pc:spChg chg="mod">
          <ac:chgData name="Phillips, Nate" userId="1a7ed9a7-6979-4999-8e72-44e838efb909" providerId="ADAL" clId="{CF89E744-9306-4A2F-8BE7-67BB4A0C526E}" dt="2022-06-29T19:51:06.639" v="5022" actId="403"/>
          <ac:spMkLst>
            <pc:docMk/>
            <pc:sldMk cId="3247381540" sldId="433"/>
            <ac:spMk id="3" creationId="{25B02E64-0A1D-45F0-9360-A537F4CC8AB3}"/>
          </ac:spMkLst>
        </pc:spChg>
        <pc:picChg chg="mod">
          <ac:chgData name="Phillips, Nate" userId="1a7ed9a7-6979-4999-8e72-44e838efb909" providerId="ADAL" clId="{CF89E744-9306-4A2F-8BE7-67BB4A0C526E}" dt="2022-07-11T17:14:07.867" v="5023" actId="14100"/>
          <ac:picMkLst>
            <pc:docMk/>
            <pc:sldMk cId="3247381540" sldId="433"/>
            <ac:picMk id="5" creationId="{B70A923E-4444-482B-B694-8C168B70D6BC}"/>
          </ac:picMkLst>
        </pc:picChg>
      </pc:sldChg>
      <pc:sldChg chg="modSp">
        <pc:chgData name="Phillips, Nate" userId="1a7ed9a7-6979-4999-8e72-44e838efb909" providerId="ADAL" clId="{CF89E744-9306-4A2F-8BE7-67BB4A0C526E}" dt="2022-06-29T16:31:53.638" v="3453" actId="20577"/>
        <pc:sldMkLst>
          <pc:docMk/>
          <pc:sldMk cId="4256864298" sldId="434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256864298" sldId="434"/>
            <ac:spMk id="2" creationId="{58815AAA-B052-4261-9915-C2D50E8F80C7}"/>
          </ac:spMkLst>
        </pc:spChg>
        <pc:spChg chg="mod">
          <ac:chgData name="Phillips, Nate" userId="1a7ed9a7-6979-4999-8e72-44e838efb909" providerId="ADAL" clId="{CF89E744-9306-4A2F-8BE7-67BB4A0C526E}" dt="2022-06-29T16:31:53.638" v="3453" actId="20577"/>
          <ac:spMkLst>
            <pc:docMk/>
            <pc:sldMk cId="4256864298" sldId="434"/>
            <ac:spMk id="3" creationId="{5D4B5D0D-9E2C-4CB2-B6BC-07BA24177934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1824531757" sldId="436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824531757" sldId="436"/>
            <ac:spMk id="2" creationId="{AF4DD31C-F1A4-4890-92C8-6E8D999F0CD4}"/>
          </ac:spMkLst>
        </pc:spChg>
      </pc:sldChg>
      <pc:sldChg chg="modSp add del">
        <pc:chgData name="Phillips, Nate" userId="1a7ed9a7-6979-4999-8e72-44e838efb909" providerId="ADAL" clId="{CF89E744-9306-4A2F-8BE7-67BB4A0C526E}" dt="2022-06-23T20:59:06.033" v="29" actId="2696"/>
        <pc:sldMkLst>
          <pc:docMk/>
          <pc:sldMk cId="855755282" sldId="437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855755282" sldId="437"/>
            <ac:spMk id="2" creationId="{5CBC39C0-B2D0-4ECC-900E-2EDAE7D1F33A}"/>
          </ac:spMkLst>
        </pc:spChg>
      </pc:sldChg>
      <pc:sldChg chg="modSp add modAnim">
        <pc:chgData name="Phillips, Nate" userId="1a7ed9a7-6979-4999-8e72-44e838efb909" providerId="ADAL" clId="{CF89E744-9306-4A2F-8BE7-67BB4A0C526E}" dt="2022-06-27T16:53:45.219" v="1729" actId="20577"/>
        <pc:sldMkLst>
          <pc:docMk/>
          <pc:sldMk cId="817849501" sldId="438"/>
        </pc:sldMkLst>
        <pc:spChg chg="mod">
          <ac:chgData name="Phillips, Nate" userId="1a7ed9a7-6979-4999-8e72-44e838efb909" providerId="ADAL" clId="{CF89E744-9306-4A2F-8BE7-67BB4A0C526E}" dt="2022-06-27T16:53:45.219" v="1729" actId="20577"/>
          <ac:spMkLst>
            <pc:docMk/>
            <pc:sldMk cId="817849501" sldId="438"/>
            <ac:spMk id="3" creationId="{EB2661D1-D19F-4F6E-804F-A9D14F8774C7}"/>
          </ac:spMkLst>
        </pc:spChg>
      </pc:sldChg>
      <pc:sldChg chg="modSp del">
        <pc:chgData name="Phillips, Nate" userId="1a7ed9a7-6979-4999-8e72-44e838efb909" providerId="ADAL" clId="{CF89E744-9306-4A2F-8BE7-67BB4A0C526E}" dt="2022-06-27T16:53:23.267" v="1721" actId="2696"/>
        <pc:sldMkLst>
          <pc:docMk/>
          <pc:sldMk cId="1389261166" sldId="438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389261166" sldId="438"/>
            <ac:spMk id="2" creationId="{FAFA90ED-D2ED-4DC3-9174-C2A643C8342B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389261166" sldId="438"/>
            <ac:spMk id="3" creationId="{EB2661D1-D19F-4F6E-804F-A9D14F8774C7}"/>
          </ac:spMkLst>
        </pc:spChg>
      </pc:sldChg>
      <pc:sldChg chg="add">
        <pc:chgData name="Phillips, Nate" userId="1a7ed9a7-6979-4999-8e72-44e838efb909" providerId="ADAL" clId="{CF89E744-9306-4A2F-8BE7-67BB4A0C526E}" dt="2022-06-27T18:45:46.332" v="2984"/>
        <pc:sldMkLst>
          <pc:docMk/>
          <pc:sldMk cId="2451490110" sldId="439"/>
        </pc:sldMkLst>
      </pc:sldChg>
      <pc:sldChg chg="modSp del mod">
        <pc:chgData name="Phillips, Nate" userId="1a7ed9a7-6979-4999-8e72-44e838efb909" providerId="ADAL" clId="{CF89E744-9306-4A2F-8BE7-67BB4A0C526E}" dt="2022-06-27T18:45:36.463" v="2983" actId="2696"/>
        <pc:sldMkLst>
          <pc:docMk/>
          <pc:sldMk cId="3431173640" sldId="439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431173640" sldId="439"/>
            <ac:spMk id="2" creationId="{4C98F262-5B10-490B-AF89-C6B9F8B839AA}"/>
          </ac:spMkLst>
        </pc:spChg>
        <pc:spChg chg="mod">
          <ac:chgData name="Phillips, Nate" userId="1a7ed9a7-6979-4999-8e72-44e838efb909" providerId="ADAL" clId="{CF89E744-9306-4A2F-8BE7-67BB4A0C526E}" dt="2022-06-27T18:43:56.799" v="2973" actId="20577"/>
          <ac:spMkLst>
            <pc:docMk/>
            <pc:sldMk cId="3431173640" sldId="439"/>
            <ac:spMk id="3" creationId="{928861A1-DBD6-421A-A783-3D346F489BE7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937709244" sldId="440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937709244" sldId="440"/>
            <ac:spMk id="2" creationId="{936ABC55-531B-4467-A170-CD32E5A2F8D8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937709244" sldId="440"/>
            <ac:spMk id="3" creationId="{3B66855E-75E5-4122-94E4-2684D2B2FA63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379227176" sldId="441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379227176" sldId="441"/>
            <ac:spMk id="2" creationId="{E6B9F5B9-8EE7-4BA0-9409-B0C32F54ECDC}"/>
          </ac:spMkLst>
        </pc:spChg>
      </pc:sldChg>
      <pc:sldChg chg="modSp">
        <pc:chgData name="Phillips, Nate" userId="1a7ed9a7-6979-4999-8e72-44e838efb909" providerId="ADAL" clId="{CF89E744-9306-4A2F-8BE7-67BB4A0C526E}" dt="2022-06-23T20:44:01.346" v="1"/>
        <pc:sldMkLst>
          <pc:docMk/>
          <pc:sldMk cId="657818934" sldId="442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657818934" sldId="442"/>
            <ac:spMk id="2" creationId="{12A4ACBC-8A6E-4A42-9CA5-5D9937579B13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977196538" sldId="44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977196538" sldId="443"/>
            <ac:spMk id="2" creationId="{F009D3F6-966A-4E41-83D9-BFBBD7C4E1D4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977196538" sldId="443"/>
            <ac:spMk id="3" creationId="{624B872D-2ADA-46C7-98F1-360EB59923CD}"/>
          </ac:spMkLst>
        </pc:spChg>
      </pc:sldChg>
      <pc:sldChg chg="modSp del">
        <pc:chgData name="Phillips, Nate" userId="1a7ed9a7-6979-4999-8e72-44e838efb909" providerId="ADAL" clId="{CF89E744-9306-4A2F-8BE7-67BB4A0C526E}" dt="2022-06-27T22:17:10.850" v="2991" actId="47"/>
        <pc:sldMkLst>
          <pc:docMk/>
          <pc:sldMk cId="4007174968" sldId="444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007174968" sldId="444"/>
            <ac:spMk id="4" creationId="{E4A2CE68-E629-41C3-94FD-5A98D783ABA4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007174968" sldId="444"/>
            <ac:spMk id="5" creationId="{28468233-3D68-4A83-884F-3610B585A657}"/>
          </ac:spMkLst>
        </pc:spChg>
      </pc:sldChg>
      <pc:sldChg chg="modSp mod">
        <pc:chgData name="Phillips, Nate" userId="1a7ed9a7-6979-4999-8e72-44e838efb909" providerId="ADAL" clId="{CF89E744-9306-4A2F-8BE7-67BB4A0C526E}" dt="2022-06-27T16:36:51.257" v="1222" actId="13822"/>
        <pc:sldMkLst>
          <pc:docMk/>
          <pc:sldMk cId="275280960" sldId="445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75280960" sldId="445"/>
            <ac:spMk id="2" creationId="{CB42DC68-60FD-479E-9834-A61EAD0A6B5D}"/>
          </ac:spMkLst>
        </pc:spChg>
        <pc:spChg chg="mod">
          <ac:chgData name="Phillips, Nate" userId="1a7ed9a7-6979-4999-8e72-44e838efb909" providerId="ADAL" clId="{CF89E744-9306-4A2F-8BE7-67BB4A0C526E}" dt="2022-06-23T20:44:01.489" v="2" actId="27636"/>
          <ac:spMkLst>
            <pc:docMk/>
            <pc:sldMk cId="275280960" sldId="445"/>
            <ac:spMk id="3" creationId="{54A2B3B8-D0B8-4CDD-A2C8-D4EE9BB67F49}"/>
          </ac:spMkLst>
        </pc:spChg>
        <pc:spChg chg="mod">
          <ac:chgData name="Phillips, Nate" userId="1a7ed9a7-6979-4999-8e72-44e838efb909" providerId="ADAL" clId="{CF89E744-9306-4A2F-8BE7-67BB4A0C526E}" dt="2022-06-27T16:36:51.257" v="1222" actId="13822"/>
          <ac:spMkLst>
            <pc:docMk/>
            <pc:sldMk cId="275280960" sldId="445"/>
            <ac:spMk id="4" creationId="{DDFDFB0B-B9BD-41F7-88DC-99A4CA8CD1BC}"/>
          </ac:spMkLst>
        </pc:spChg>
      </pc:sldChg>
      <pc:sldChg chg="modSp del">
        <pc:chgData name="Phillips, Nate" userId="1a7ed9a7-6979-4999-8e72-44e838efb909" providerId="ADAL" clId="{CF89E744-9306-4A2F-8BE7-67BB4A0C526E}" dt="2022-06-27T16:56:24.394" v="1812" actId="2696"/>
        <pc:sldMkLst>
          <pc:docMk/>
          <pc:sldMk cId="2382683085" sldId="446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382683085" sldId="446"/>
            <ac:spMk id="2" creationId="{FDB33927-ACA8-4CC0-8ADB-80C04B4FBD85}"/>
          </ac:spMkLst>
        </pc:spChg>
      </pc:sldChg>
      <pc:sldChg chg="modSp add">
        <pc:chgData name="Phillips, Nate" userId="1a7ed9a7-6979-4999-8e72-44e838efb909" providerId="ADAL" clId="{CF89E744-9306-4A2F-8BE7-67BB4A0C526E}" dt="2022-06-27T16:56:32.814" v="1814" actId="5793"/>
        <pc:sldMkLst>
          <pc:docMk/>
          <pc:sldMk cId="3375756051" sldId="446"/>
        </pc:sldMkLst>
        <pc:spChg chg="mod">
          <ac:chgData name="Phillips, Nate" userId="1a7ed9a7-6979-4999-8e72-44e838efb909" providerId="ADAL" clId="{CF89E744-9306-4A2F-8BE7-67BB4A0C526E}" dt="2022-06-27T16:56:32.814" v="1814" actId="5793"/>
          <ac:spMkLst>
            <pc:docMk/>
            <pc:sldMk cId="3375756051" sldId="446"/>
            <ac:spMk id="3" creationId="{CB64DA34-D4B0-48CF-AFA6-0984FEC22663}"/>
          </ac:spMkLst>
        </pc:spChg>
      </pc:sldChg>
      <pc:sldChg chg="add">
        <pc:chgData name="Phillips, Nate" userId="1a7ed9a7-6979-4999-8e72-44e838efb909" providerId="ADAL" clId="{CF89E744-9306-4A2F-8BE7-67BB4A0C526E}" dt="2022-06-27T18:45:46.332" v="2984"/>
        <pc:sldMkLst>
          <pc:docMk/>
          <pc:sldMk cId="2268177412" sldId="447"/>
        </pc:sldMkLst>
      </pc:sldChg>
      <pc:sldChg chg="modSp del">
        <pc:chgData name="Phillips, Nate" userId="1a7ed9a7-6979-4999-8e72-44e838efb909" providerId="ADAL" clId="{CF89E744-9306-4A2F-8BE7-67BB4A0C526E}" dt="2022-06-27T18:45:36.463" v="2983" actId="2696"/>
        <pc:sldMkLst>
          <pc:docMk/>
          <pc:sldMk cId="4249374362" sldId="447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249374362" sldId="447"/>
            <ac:spMk id="2" creationId="{254059BE-7F3D-4E61-BF90-2BC7A45E5DBA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249374362" sldId="447"/>
            <ac:spMk id="3" creationId="{CD5EBE00-D51F-47BE-9C2B-C5001AB86DD8}"/>
          </ac:spMkLst>
        </pc:spChg>
      </pc:sldChg>
      <pc:sldChg chg="add setBg">
        <pc:chgData name="Phillips, Nate" userId="1a7ed9a7-6979-4999-8e72-44e838efb909" providerId="ADAL" clId="{CF89E744-9306-4A2F-8BE7-67BB4A0C526E}" dt="2022-06-27T18:45:46.332" v="2984"/>
        <pc:sldMkLst>
          <pc:docMk/>
          <pc:sldMk cId="1811177874" sldId="448"/>
        </pc:sldMkLst>
      </pc:sldChg>
      <pc:sldChg chg="delSp modSp del mod modAnim delDesignElem">
        <pc:chgData name="Phillips, Nate" userId="1a7ed9a7-6979-4999-8e72-44e838efb909" providerId="ADAL" clId="{CF89E744-9306-4A2F-8BE7-67BB4A0C526E}" dt="2022-06-27T18:45:36.463" v="2983" actId="2696"/>
        <pc:sldMkLst>
          <pc:docMk/>
          <pc:sldMk cId="2860050021" sldId="448"/>
        </pc:sldMkLst>
        <pc:spChg chg="mod">
          <ac:chgData name="Phillips, Nate" userId="1a7ed9a7-6979-4999-8e72-44e838efb909" providerId="ADAL" clId="{CF89E744-9306-4A2F-8BE7-67BB4A0C526E}" dt="2022-06-27T18:44:42.909" v="2977" actId="207"/>
          <ac:spMkLst>
            <pc:docMk/>
            <pc:sldMk cId="2860050021" sldId="448"/>
            <ac:spMk id="2" creationId="{087E6109-5F5D-4CEF-ACEC-3AC2E38651A4}"/>
          </ac:spMkLst>
        </pc:spChg>
        <pc:spChg chg="mod">
          <ac:chgData name="Phillips, Nate" userId="1a7ed9a7-6979-4999-8e72-44e838efb909" providerId="ADAL" clId="{CF89E744-9306-4A2F-8BE7-67BB4A0C526E}" dt="2022-06-27T18:44:42.909" v="2977" actId="207"/>
          <ac:spMkLst>
            <pc:docMk/>
            <pc:sldMk cId="2860050021" sldId="448"/>
            <ac:spMk id="3" creationId="{70785776-1642-4149-A1D6-44DFD2EB3249}"/>
          </ac:spMkLst>
        </pc:spChg>
        <pc:spChg chg="del">
          <ac:chgData name="Phillips, Nate" userId="1a7ed9a7-6979-4999-8e72-44e838efb909" providerId="ADAL" clId="{CF89E744-9306-4A2F-8BE7-67BB4A0C526E}" dt="2022-06-23T20:44:01.346" v="1"/>
          <ac:spMkLst>
            <pc:docMk/>
            <pc:sldMk cId="2860050021" sldId="448"/>
            <ac:spMk id="8" creationId="{C8A3C342-1D03-412F-8DD3-BF519E8E0AE9}"/>
          </ac:spMkLst>
        </pc:spChg>
        <pc:spChg chg="del">
          <ac:chgData name="Phillips, Nate" userId="1a7ed9a7-6979-4999-8e72-44e838efb909" providerId="ADAL" clId="{CF89E744-9306-4A2F-8BE7-67BB4A0C526E}" dt="2022-06-23T20:44:01.346" v="1"/>
          <ac:spMkLst>
            <pc:docMk/>
            <pc:sldMk cId="2860050021" sldId="448"/>
            <ac:spMk id="9" creationId="{81CC9B02-E087-4350-AEBD-2C3CF001AF01}"/>
          </ac:spMkLst>
        </pc:spChg>
        <pc:picChg chg="mod">
          <ac:chgData name="Phillips, Nate" userId="1a7ed9a7-6979-4999-8e72-44e838efb909" providerId="ADAL" clId="{CF89E744-9306-4A2F-8BE7-67BB4A0C526E}" dt="2022-06-27T18:44:42.909" v="2977" actId="207"/>
          <ac:picMkLst>
            <pc:docMk/>
            <pc:sldMk cId="2860050021" sldId="448"/>
            <ac:picMk id="6" creationId="{C05D75C7-428F-40B9-8342-480EC44AB41B}"/>
          </ac:picMkLst>
        </pc:picChg>
      </pc:sldChg>
      <pc:sldChg chg="modSp del">
        <pc:chgData name="Phillips, Nate" userId="1a7ed9a7-6979-4999-8e72-44e838efb909" providerId="ADAL" clId="{CF89E744-9306-4A2F-8BE7-67BB4A0C526E}" dt="2022-06-27T18:45:36.463" v="2983" actId="2696"/>
        <pc:sldMkLst>
          <pc:docMk/>
          <pc:sldMk cId="2789360516" sldId="449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789360516" sldId="449"/>
            <ac:spMk id="2" creationId="{0056C64A-D88C-45EB-BF53-44BE9DF335F6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789360516" sldId="449"/>
            <ac:spMk id="3" creationId="{E75A6714-440F-4CAF-BE5E-64822A52B601}"/>
          </ac:spMkLst>
        </pc:spChg>
      </pc:sldChg>
      <pc:sldChg chg="add">
        <pc:chgData name="Phillips, Nate" userId="1a7ed9a7-6979-4999-8e72-44e838efb909" providerId="ADAL" clId="{CF89E744-9306-4A2F-8BE7-67BB4A0C526E}" dt="2022-06-27T18:45:46.332" v="2984"/>
        <pc:sldMkLst>
          <pc:docMk/>
          <pc:sldMk cId="3395604576" sldId="449"/>
        </pc:sldMkLst>
      </pc:sldChg>
      <pc:sldChg chg="modSp">
        <pc:chgData name="Phillips, Nate" userId="1a7ed9a7-6979-4999-8e72-44e838efb909" providerId="ADAL" clId="{CF89E744-9306-4A2F-8BE7-67BB4A0C526E}" dt="2022-06-23T20:44:01.346" v="1"/>
        <pc:sldMkLst>
          <pc:docMk/>
          <pc:sldMk cId="990430053" sldId="451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990430053" sldId="451"/>
            <ac:spMk id="2" creationId="{068BB48E-438C-4CED-8271-C995FCF509D0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0" sldId="46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0" sldId="463"/>
            <ac:spMk id="1520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0" sldId="463"/>
            <ac:spMk id="1521" creationId="{00000000-0000-0000-0000-000000000000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0" sldId="464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0" sldId="464"/>
            <ac:spMk id="1528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0" sldId="464"/>
            <ac:spMk id="1529" creationId="{00000000-0000-0000-0000-000000000000}"/>
          </ac:spMkLst>
        </pc:spChg>
        <pc:picChg chg="mod">
          <ac:chgData name="Phillips, Nate" userId="1a7ed9a7-6979-4999-8e72-44e838efb909" providerId="ADAL" clId="{CF89E744-9306-4A2F-8BE7-67BB4A0C526E}" dt="2022-06-23T20:44:01.346" v="1"/>
          <ac:picMkLst>
            <pc:docMk/>
            <pc:sldMk cId="0" sldId="464"/>
            <ac:picMk id="1527" creationId="{00000000-0000-0000-0000-000000000000}"/>
          </ac:picMkLst>
        </pc:picChg>
      </pc:sldChg>
      <pc:sldChg chg="modSp del">
        <pc:chgData name="Phillips, Nate" userId="1a7ed9a7-6979-4999-8e72-44e838efb909" providerId="ADAL" clId="{CF89E744-9306-4A2F-8BE7-67BB4A0C526E}" dt="2022-06-27T16:38:32.955" v="1227" actId="2696"/>
        <pc:sldMkLst>
          <pc:docMk/>
          <pc:sldMk cId="1401313241" sldId="476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401313241" sldId="476"/>
            <ac:spMk id="1587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7T16:52:49.782" v="1720" actId="6549"/>
          <ac:spMkLst>
            <pc:docMk/>
            <pc:sldMk cId="1401313241" sldId="476"/>
            <ac:spMk id="1588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7T16:46:12.899" v="1445" actId="207"/>
          <ac:spMkLst>
            <pc:docMk/>
            <pc:sldMk cId="1401313241" sldId="476"/>
            <ac:spMk id="1589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7T16:46:15.417" v="1446" actId="207"/>
          <ac:spMkLst>
            <pc:docMk/>
            <pc:sldMk cId="1401313241" sldId="476"/>
            <ac:spMk id="1590" creationId="{00000000-0000-0000-0000-000000000000}"/>
          </ac:spMkLst>
        </pc:spChg>
      </pc:sldChg>
      <pc:sldChg chg="modSp del mod">
        <pc:chgData name="Phillips, Nate" userId="1a7ed9a7-6979-4999-8e72-44e838efb909" providerId="ADAL" clId="{CF89E744-9306-4A2F-8BE7-67BB4A0C526E}" dt="2022-06-29T16:32:15.859" v="3454" actId="47"/>
        <pc:sldMkLst>
          <pc:docMk/>
          <pc:sldMk cId="1700368222" sldId="477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700368222" sldId="477"/>
            <ac:spMk id="1587" creationId="{00000000-0000-0000-0000-000000000000}"/>
          </ac:spMkLst>
        </pc:spChg>
        <pc:spChg chg="mod">
          <ac:chgData name="Phillips, Nate" userId="1a7ed9a7-6979-4999-8e72-44e838efb909" providerId="ADAL" clId="{CF89E744-9306-4A2F-8BE7-67BB4A0C526E}" dt="2022-06-27T16:38:15.220" v="1226" actId="208"/>
          <ac:spMkLst>
            <pc:docMk/>
            <pc:sldMk cId="1700368222" sldId="477"/>
            <ac:spMk id="1591" creationId="{00000000-0000-0000-0000-000000000000}"/>
          </ac:spMkLst>
        </pc:spChg>
      </pc:sldChg>
      <pc:sldChg chg="add">
        <pc:chgData name="Phillips, Nate" userId="1a7ed9a7-6979-4999-8e72-44e838efb909" providerId="ADAL" clId="{CF89E744-9306-4A2F-8BE7-67BB4A0C526E}" dt="2022-06-27T16:53:26.029" v="1722"/>
        <pc:sldMkLst>
          <pc:docMk/>
          <pc:sldMk cId="2554083690" sldId="478"/>
        </pc:sldMkLst>
      </pc:sldChg>
      <pc:sldChg chg="modSp del">
        <pc:chgData name="Phillips, Nate" userId="1a7ed9a7-6979-4999-8e72-44e838efb909" providerId="ADAL" clId="{CF89E744-9306-4A2F-8BE7-67BB4A0C526E}" dt="2022-06-27T16:53:23.267" v="1721" actId="2696"/>
        <pc:sldMkLst>
          <pc:docMk/>
          <pc:sldMk cId="2911636647" sldId="478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911636647" sldId="478"/>
            <ac:spMk id="2" creationId="{097170F2-F416-471C-AD69-E1A2560CEF30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911636647" sldId="478"/>
            <ac:spMk id="3" creationId="{0C750D21-2A5A-4561-996E-A04D9E059069}"/>
          </ac:spMkLst>
        </pc:spChg>
      </pc:sldChg>
      <pc:sldChg chg="add">
        <pc:chgData name="Phillips, Nate" userId="1a7ed9a7-6979-4999-8e72-44e838efb909" providerId="ADAL" clId="{CF89E744-9306-4A2F-8BE7-67BB4A0C526E}" dt="2022-06-27T16:53:26.029" v="1722"/>
        <pc:sldMkLst>
          <pc:docMk/>
          <pc:sldMk cId="762106269" sldId="482"/>
        </pc:sldMkLst>
      </pc:sldChg>
      <pc:sldChg chg="modSp del">
        <pc:chgData name="Phillips, Nate" userId="1a7ed9a7-6979-4999-8e72-44e838efb909" providerId="ADAL" clId="{CF89E744-9306-4A2F-8BE7-67BB4A0C526E}" dt="2022-06-27T16:53:23.267" v="1721" actId="2696"/>
        <pc:sldMkLst>
          <pc:docMk/>
          <pc:sldMk cId="1028764951" sldId="482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028764951" sldId="482"/>
            <ac:spMk id="2" creationId="{B9238331-E72B-4294-AB1C-25B9AC0E7734}"/>
          </ac:spMkLst>
        </pc:spChg>
      </pc:sldChg>
      <pc:sldChg chg="modSp add modAnim">
        <pc:chgData name="Phillips, Nate" userId="1a7ed9a7-6979-4999-8e72-44e838efb909" providerId="ADAL" clId="{CF89E744-9306-4A2F-8BE7-67BB4A0C526E}" dt="2022-06-27T16:55:07.961" v="1768" actId="114"/>
        <pc:sldMkLst>
          <pc:docMk/>
          <pc:sldMk cId="1929134329" sldId="483"/>
        </pc:sldMkLst>
        <pc:spChg chg="mod">
          <ac:chgData name="Phillips, Nate" userId="1a7ed9a7-6979-4999-8e72-44e838efb909" providerId="ADAL" clId="{CF89E744-9306-4A2F-8BE7-67BB4A0C526E}" dt="2022-06-27T16:55:07.961" v="1768" actId="114"/>
          <ac:spMkLst>
            <pc:docMk/>
            <pc:sldMk cId="1929134329" sldId="483"/>
            <ac:spMk id="3" creationId="{7BC70CF1-5547-40B5-9E9D-362D14B13436}"/>
          </ac:spMkLst>
        </pc:spChg>
      </pc:sldChg>
      <pc:sldChg chg="modSp del">
        <pc:chgData name="Phillips, Nate" userId="1a7ed9a7-6979-4999-8e72-44e838efb909" providerId="ADAL" clId="{CF89E744-9306-4A2F-8BE7-67BB4A0C526E}" dt="2022-06-27T16:53:23.267" v="1721" actId="2696"/>
        <pc:sldMkLst>
          <pc:docMk/>
          <pc:sldMk cId="1978620934" sldId="48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978620934" sldId="483"/>
            <ac:spMk id="2" creationId="{E6B9F5B9-8EE7-4BA0-9409-B0C32F54ECDC}"/>
          </ac:spMkLst>
        </pc:spChg>
      </pc:sldChg>
      <pc:sldChg chg="modSp">
        <pc:chgData name="Phillips, Nate" userId="1a7ed9a7-6979-4999-8e72-44e838efb909" providerId="ADAL" clId="{CF89E744-9306-4A2F-8BE7-67BB4A0C526E}" dt="2022-06-23T20:44:01.346" v="1"/>
        <pc:sldMkLst>
          <pc:docMk/>
          <pc:sldMk cId="1749605230" sldId="484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749605230" sldId="484"/>
            <ac:spMk id="2" creationId="{5CBC39C0-B2D0-4ECC-900E-2EDAE7D1F33A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749605230" sldId="484"/>
            <ac:spMk id="3" creationId="{F3A8BDA1-A84E-4E2D-AF76-23FB132B71A7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880201815" sldId="485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880201815" sldId="485"/>
            <ac:spMk id="2" creationId="{8DA00220-B0AA-4C13-830D-7399A68EAAA6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57631566" sldId="486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57631566" sldId="486"/>
            <ac:spMk id="2" creationId="{8DA00220-B0AA-4C13-830D-7399A68EAAA6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2988124431" sldId="487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988124431" sldId="487"/>
            <ac:spMk id="2" creationId="{8DA00220-B0AA-4C13-830D-7399A68EAAA6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4070580117" sldId="488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070580117" sldId="488"/>
            <ac:spMk id="2" creationId="{734A9552-716F-4763-A8EC-8211A9D85DC5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070580117" sldId="488"/>
            <ac:spMk id="3" creationId="{1480B11E-3868-466F-9185-82FD1C60EFC9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1923699916" sldId="489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923699916" sldId="489"/>
            <ac:spMk id="2" creationId="{8DA00220-B0AA-4C13-830D-7399A68EAAA6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2370490485" sldId="490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370490485" sldId="490"/>
            <ac:spMk id="2" creationId="{097170F2-F416-471C-AD69-E1A2560CEF30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370490485" sldId="490"/>
            <ac:spMk id="3" creationId="{0C750D21-2A5A-4561-996E-A04D9E059069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2868123048" sldId="491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868123048" sldId="491"/>
            <ac:spMk id="2" creationId="{B9238331-E72B-4294-AB1C-25B9AC0E7734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4140886256" sldId="492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140886256" sldId="492"/>
            <ac:spMk id="2" creationId="{F009D3F6-966A-4E41-83D9-BFBBD7C4E1D4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140886256" sldId="492"/>
            <ac:spMk id="3" creationId="{624B872D-2ADA-46C7-98F1-360EB59923CD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891389444" sldId="49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891389444" sldId="493"/>
            <ac:spMk id="2" creationId="{F009D3F6-966A-4E41-83D9-BFBBD7C4E1D4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184548812" sldId="494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84548812" sldId="494"/>
            <ac:spMk id="2" creationId="{4283C613-2061-42CE-B2C6-79425E2FE419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84548812" sldId="494"/>
            <ac:spMk id="3" creationId="{5B6B9210-7C99-4515-AB58-F5215F4B51AF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007436932" sldId="495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007436932" sldId="495"/>
            <ac:spMk id="2" creationId="{AF4DD31C-F1A4-4890-92C8-6E8D999F0CD4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700810439" sldId="496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700810439" sldId="496"/>
            <ac:spMk id="2" creationId="{E9229304-0F5E-42CE-B5DF-1D0795F95792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700810439" sldId="496"/>
            <ac:spMk id="3" creationId="{92851E93-848B-4633-8195-197C152A3877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3474012004" sldId="497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474012004" sldId="497"/>
            <ac:spMk id="2" creationId="{94A5C1EA-A480-4C47-BA16-548866F41D10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1394505618" sldId="498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1394505618" sldId="498"/>
            <ac:spMk id="2" creationId="{94A5C1EA-A480-4C47-BA16-548866F41D10}"/>
          </ac:spMkLst>
        </pc:spChg>
      </pc:sldChg>
      <pc:sldChg chg="modSp del">
        <pc:chgData name="Phillips, Nate" userId="1a7ed9a7-6979-4999-8e72-44e838efb909" providerId="ADAL" clId="{CF89E744-9306-4A2F-8BE7-67BB4A0C526E}" dt="2022-06-27T22:17:51.043" v="2993" actId="47"/>
        <pc:sldMkLst>
          <pc:docMk/>
          <pc:sldMk cId="208797623" sldId="499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08797623" sldId="499"/>
            <ac:spMk id="2" creationId="{C2552016-9266-4FD6-BE20-297945FA8492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08797623" sldId="499"/>
            <ac:spMk id="3" creationId="{7E610369-0469-456B-A3ED-D91B7CCC7CB0}"/>
          </ac:spMkLst>
        </pc:spChg>
      </pc:sldChg>
      <pc:sldChg chg="modSp">
        <pc:chgData name="Phillips, Nate" userId="1a7ed9a7-6979-4999-8e72-44e838efb909" providerId="ADAL" clId="{CF89E744-9306-4A2F-8BE7-67BB4A0C526E}" dt="2022-06-23T20:44:01.346" v="1"/>
        <pc:sldMkLst>
          <pc:docMk/>
          <pc:sldMk cId="313088950" sldId="500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13088950" sldId="500"/>
            <ac:spMk id="2" creationId="{5CBC39C0-B2D0-4ECC-900E-2EDAE7D1F33A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313088950" sldId="500"/>
            <ac:spMk id="3" creationId="{F3A8BDA1-A84E-4E2D-AF76-23FB132B71A7}"/>
          </ac:spMkLst>
        </pc:spChg>
      </pc:sldChg>
      <pc:sldChg chg="modSp del mod modShow">
        <pc:chgData name="Phillips, Nate" userId="1a7ed9a7-6979-4999-8e72-44e838efb909" providerId="ADAL" clId="{CF89E744-9306-4A2F-8BE7-67BB4A0C526E}" dt="2022-06-27T22:17:05.067" v="2989" actId="47"/>
        <pc:sldMkLst>
          <pc:docMk/>
          <pc:sldMk cId="2836012492" sldId="502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836012492" sldId="502"/>
            <ac:spMk id="4" creationId="{E4A2CE68-E629-41C3-94FD-5A98D783ABA4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2836012492" sldId="502"/>
            <ac:spMk id="5" creationId="{28468233-3D68-4A83-884F-3610B585A657}"/>
          </ac:spMkLst>
        </pc:spChg>
      </pc:sldChg>
      <pc:sldChg chg="modSp del">
        <pc:chgData name="Phillips, Nate" userId="1a7ed9a7-6979-4999-8e72-44e838efb909" providerId="ADAL" clId="{CF89E744-9306-4A2F-8BE7-67BB4A0C526E}" dt="2022-06-27T22:17:07.211" v="2990" actId="47"/>
        <pc:sldMkLst>
          <pc:docMk/>
          <pc:sldMk cId="490188819" sldId="503"/>
        </pc:sldMkLst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90188819" sldId="503"/>
            <ac:spMk id="2" creationId="{1141570F-2C31-4334-9CDB-A2773C0A61FE}"/>
          </ac:spMkLst>
        </pc:spChg>
        <pc:spChg chg="mod">
          <ac:chgData name="Phillips, Nate" userId="1a7ed9a7-6979-4999-8e72-44e838efb909" providerId="ADAL" clId="{CF89E744-9306-4A2F-8BE7-67BB4A0C526E}" dt="2022-06-23T20:44:01.346" v="1"/>
          <ac:spMkLst>
            <pc:docMk/>
            <pc:sldMk cId="490188819" sldId="503"/>
            <ac:spMk id="3" creationId="{A9FC67FE-E90D-4449-9D99-9B9630DCF93C}"/>
          </ac:spMkLst>
        </pc:spChg>
      </pc:sldChg>
      <pc:sldChg chg="addSp modSp new del mod modClrScheme chgLayout">
        <pc:chgData name="Phillips, Nate" userId="1a7ed9a7-6979-4999-8e72-44e838efb909" providerId="ADAL" clId="{CF89E744-9306-4A2F-8BE7-67BB4A0C526E}" dt="2022-06-23T21:01:01.726" v="126" actId="47"/>
        <pc:sldMkLst>
          <pc:docMk/>
          <pc:sldMk cId="1329915680" sldId="504"/>
        </pc:sldMkLst>
        <pc:spChg chg="mod ord">
          <ac:chgData name="Phillips, Nate" userId="1a7ed9a7-6979-4999-8e72-44e838efb909" providerId="ADAL" clId="{CF89E744-9306-4A2F-8BE7-67BB4A0C526E}" dt="2022-06-23T20:58:44.070" v="26" actId="700"/>
          <ac:spMkLst>
            <pc:docMk/>
            <pc:sldMk cId="1329915680" sldId="504"/>
            <ac:spMk id="2" creationId="{90F8993C-5454-BC34-22D2-E635B149BE86}"/>
          </ac:spMkLst>
        </pc:spChg>
        <pc:spChg chg="add mod ord">
          <ac:chgData name="Phillips, Nate" userId="1a7ed9a7-6979-4999-8e72-44e838efb909" providerId="ADAL" clId="{CF89E744-9306-4A2F-8BE7-67BB4A0C526E}" dt="2022-06-23T20:58:45.920" v="27" actId="5793"/>
          <ac:spMkLst>
            <pc:docMk/>
            <pc:sldMk cId="1329915680" sldId="504"/>
            <ac:spMk id="3" creationId="{2F66B17F-49DC-0271-700A-853A84A718A0}"/>
          </ac:spMkLst>
        </pc:spChg>
      </pc:sldChg>
      <pc:sldChg chg="addSp modSp add mod modAnim chgLayout">
        <pc:chgData name="Phillips, Nate" userId="1a7ed9a7-6979-4999-8e72-44e838efb909" providerId="ADAL" clId="{CF89E744-9306-4A2F-8BE7-67BB4A0C526E}" dt="2022-06-23T21:04:20.477" v="280"/>
        <pc:sldMkLst>
          <pc:docMk/>
          <pc:sldMk cId="2164786209" sldId="505"/>
        </pc:sldMkLst>
        <pc:spChg chg="mod ord">
          <ac:chgData name="Phillips, Nate" userId="1a7ed9a7-6979-4999-8e72-44e838efb909" providerId="ADAL" clId="{CF89E744-9306-4A2F-8BE7-67BB4A0C526E}" dt="2022-06-23T21:00:59.550" v="125" actId="20577"/>
          <ac:spMkLst>
            <pc:docMk/>
            <pc:sldMk cId="2164786209" sldId="505"/>
            <ac:spMk id="2" creationId="{5CBC39C0-B2D0-4ECC-900E-2EDAE7D1F33A}"/>
          </ac:spMkLst>
        </pc:spChg>
        <pc:spChg chg="mod ord">
          <ac:chgData name="Phillips, Nate" userId="1a7ed9a7-6979-4999-8e72-44e838efb909" providerId="ADAL" clId="{CF89E744-9306-4A2F-8BE7-67BB4A0C526E}" dt="2022-06-23T21:02:45.967" v="259" actId="20577"/>
          <ac:spMkLst>
            <pc:docMk/>
            <pc:sldMk cId="2164786209" sldId="505"/>
            <ac:spMk id="3" creationId="{F3A8BDA1-A84E-4E2D-AF76-23FB132B71A7}"/>
          </ac:spMkLst>
        </pc:spChg>
        <pc:spChg chg="add mod">
          <ac:chgData name="Phillips, Nate" userId="1a7ed9a7-6979-4999-8e72-44e838efb909" providerId="ADAL" clId="{CF89E744-9306-4A2F-8BE7-67BB4A0C526E}" dt="2022-06-23T21:03:32.591" v="276" actId="1076"/>
          <ac:spMkLst>
            <pc:docMk/>
            <pc:sldMk cId="2164786209" sldId="505"/>
            <ac:spMk id="4" creationId="{38610A8E-DBC6-015E-F626-EB2D86DA47EF}"/>
          </ac:spMkLst>
        </pc:spChg>
        <pc:picChg chg="mod">
          <ac:chgData name="Phillips, Nate" userId="1a7ed9a7-6979-4999-8e72-44e838efb909" providerId="ADAL" clId="{CF89E744-9306-4A2F-8BE7-67BB4A0C526E}" dt="2022-06-23T21:03:07.805" v="261" actId="1076"/>
          <ac:picMkLst>
            <pc:docMk/>
            <pc:sldMk cId="2164786209" sldId="505"/>
            <ac:picMk id="5" creationId="{8460D3F7-9AB6-4775-84CE-258E7A99D852}"/>
          </ac:picMkLst>
        </pc:picChg>
        <pc:picChg chg="mod">
          <ac:chgData name="Phillips, Nate" userId="1a7ed9a7-6979-4999-8e72-44e838efb909" providerId="ADAL" clId="{CF89E744-9306-4A2F-8BE7-67BB4A0C526E}" dt="2022-06-23T21:03:05.742" v="260" actId="1076"/>
          <ac:picMkLst>
            <pc:docMk/>
            <pc:sldMk cId="2164786209" sldId="505"/>
            <ac:picMk id="3074" creationId="{B9B96A7A-2F9B-4724-B289-3B8B93479550}"/>
          </ac:picMkLst>
        </pc:picChg>
      </pc:sldChg>
      <pc:sldChg chg="addSp delSp modSp new mod modAnim">
        <pc:chgData name="Phillips, Nate" userId="1a7ed9a7-6979-4999-8e72-44e838efb909" providerId="ADAL" clId="{CF89E744-9306-4A2F-8BE7-67BB4A0C526E}" dt="2022-06-29T16:40:15.220" v="3526"/>
        <pc:sldMkLst>
          <pc:docMk/>
          <pc:sldMk cId="4016424603" sldId="506"/>
        </pc:sldMkLst>
        <pc:spChg chg="mod">
          <ac:chgData name="Phillips, Nate" userId="1a7ed9a7-6979-4999-8e72-44e838efb909" providerId="ADAL" clId="{CF89E744-9306-4A2F-8BE7-67BB4A0C526E}" dt="2022-06-23T21:21:46.197" v="1139" actId="20577"/>
          <ac:spMkLst>
            <pc:docMk/>
            <pc:sldMk cId="4016424603" sldId="506"/>
            <ac:spMk id="2" creationId="{69C4596E-22BE-C299-4737-DF452477F4D2}"/>
          </ac:spMkLst>
        </pc:spChg>
        <pc:spChg chg="mod ord">
          <ac:chgData name="Phillips, Nate" userId="1a7ed9a7-6979-4999-8e72-44e838efb909" providerId="ADAL" clId="{CF89E744-9306-4A2F-8BE7-67BB4A0C526E}" dt="2022-06-23T21:25:11.100" v="1151" actId="27636"/>
          <ac:spMkLst>
            <pc:docMk/>
            <pc:sldMk cId="4016424603" sldId="506"/>
            <ac:spMk id="3" creationId="{E79B0533-7B75-9461-8D27-731AC0658FC3}"/>
          </ac:spMkLst>
        </pc:spChg>
        <pc:spChg chg="add del mod">
          <ac:chgData name="Phillips, Nate" userId="1a7ed9a7-6979-4999-8e72-44e838efb909" providerId="ADAL" clId="{CF89E744-9306-4A2F-8BE7-67BB4A0C526E}" dt="2022-06-23T21:12:34.476" v="466" actId="478"/>
          <ac:spMkLst>
            <pc:docMk/>
            <pc:sldMk cId="4016424603" sldId="506"/>
            <ac:spMk id="4" creationId="{ED8580CF-DDA5-C160-00D6-AA4F5CDA574C}"/>
          </ac:spMkLst>
        </pc:spChg>
        <pc:spChg chg="add mod">
          <ac:chgData name="Phillips, Nate" userId="1a7ed9a7-6979-4999-8e72-44e838efb909" providerId="ADAL" clId="{CF89E744-9306-4A2F-8BE7-67BB4A0C526E}" dt="2022-06-23T21:18:14.134" v="795" actId="164"/>
          <ac:spMkLst>
            <pc:docMk/>
            <pc:sldMk cId="4016424603" sldId="506"/>
            <ac:spMk id="5" creationId="{D7D27E7C-DEC9-B847-983D-8950543BDD66}"/>
          </ac:spMkLst>
        </pc:spChg>
        <pc:spChg chg="add mod">
          <ac:chgData name="Phillips, Nate" userId="1a7ed9a7-6979-4999-8e72-44e838efb909" providerId="ADAL" clId="{CF89E744-9306-4A2F-8BE7-67BB4A0C526E}" dt="2022-06-23T21:18:14.134" v="795" actId="164"/>
          <ac:spMkLst>
            <pc:docMk/>
            <pc:sldMk cId="4016424603" sldId="506"/>
            <ac:spMk id="6" creationId="{A301999F-C71E-CB89-31D6-6DE9AB4E6923}"/>
          </ac:spMkLst>
        </pc:spChg>
        <pc:spChg chg="add mod">
          <ac:chgData name="Phillips, Nate" userId="1a7ed9a7-6979-4999-8e72-44e838efb909" providerId="ADAL" clId="{CF89E744-9306-4A2F-8BE7-67BB4A0C526E}" dt="2022-06-23T21:18:14.134" v="795" actId="164"/>
          <ac:spMkLst>
            <pc:docMk/>
            <pc:sldMk cId="4016424603" sldId="506"/>
            <ac:spMk id="7" creationId="{90C67C8C-78F2-4F9C-AB49-FE3373B39CC2}"/>
          </ac:spMkLst>
        </pc:spChg>
        <pc:spChg chg="add mod">
          <ac:chgData name="Phillips, Nate" userId="1a7ed9a7-6979-4999-8e72-44e838efb909" providerId="ADAL" clId="{CF89E744-9306-4A2F-8BE7-67BB4A0C526E}" dt="2022-06-23T21:18:14.134" v="795" actId="164"/>
          <ac:spMkLst>
            <pc:docMk/>
            <pc:sldMk cId="4016424603" sldId="506"/>
            <ac:spMk id="8" creationId="{E6B78A46-6ABF-F2AD-FFCD-3B67DA3C14E2}"/>
          </ac:spMkLst>
        </pc:spChg>
        <pc:spChg chg="add mod">
          <ac:chgData name="Phillips, Nate" userId="1a7ed9a7-6979-4999-8e72-44e838efb909" providerId="ADAL" clId="{CF89E744-9306-4A2F-8BE7-67BB4A0C526E}" dt="2022-06-23T21:18:14.134" v="795" actId="164"/>
          <ac:spMkLst>
            <pc:docMk/>
            <pc:sldMk cId="4016424603" sldId="506"/>
            <ac:spMk id="9" creationId="{600F53E4-0095-9AB1-34CB-B3366E06CEEE}"/>
          </ac:spMkLst>
        </pc:spChg>
        <pc:spChg chg="add mod">
          <ac:chgData name="Phillips, Nate" userId="1a7ed9a7-6979-4999-8e72-44e838efb909" providerId="ADAL" clId="{CF89E744-9306-4A2F-8BE7-67BB4A0C526E}" dt="2022-06-29T16:40:01.158" v="3525" actId="1076"/>
          <ac:spMkLst>
            <pc:docMk/>
            <pc:sldMk cId="4016424603" sldId="506"/>
            <ac:spMk id="21" creationId="{8C287DDB-74A9-25AB-C8D9-5BB73AB8D4BF}"/>
          </ac:spMkLst>
        </pc:spChg>
        <pc:spChg chg="add mod">
          <ac:chgData name="Phillips, Nate" userId="1a7ed9a7-6979-4999-8e72-44e838efb909" providerId="ADAL" clId="{CF89E744-9306-4A2F-8BE7-67BB4A0C526E}" dt="2022-06-23T21:20:45.031" v="1119" actId="1076"/>
          <ac:spMkLst>
            <pc:docMk/>
            <pc:sldMk cId="4016424603" sldId="506"/>
            <ac:spMk id="35" creationId="{D5AC6551-5ABB-D863-D7DC-438C0454B042}"/>
          </ac:spMkLst>
        </pc:spChg>
        <pc:spChg chg="add mod">
          <ac:chgData name="Phillips, Nate" userId="1a7ed9a7-6979-4999-8e72-44e838efb909" providerId="ADAL" clId="{CF89E744-9306-4A2F-8BE7-67BB4A0C526E}" dt="2022-06-23T21:20:47.673" v="1120" actId="1076"/>
          <ac:spMkLst>
            <pc:docMk/>
            <pc:sldMk cId="4016424603" sldId="506"/>
            <ac:spMk id="37" creationId="{7AFF7F03-944E-6B3C-3399-F9A220B6B00F}"/>
          </ac:spMkLst>
        </pc:spChg>
        <pc:spChg chg="add mod">
          <ac:chgData name="Phillips, Nate" userId="1a7ed9a7-6979-4999-8e72-44e838efb909" providerId="ADAL" clId="{CF89E744-9306-4A2F-8BE7-67BB4A0C526E}" dt="2022-06-23T21:20:51.696" v="1121" actId="1076"/>
          <ac:spMkLst>
            <pc:docMk/>
            <pc:sldMk cId="4016424603" sldId="506"/>
            <ac:spMk id="38" creationId="{77B3EE72-FDF8-F701-4CC8-D5695BB40E30}"/>
          </ac:spMkLst>
        </pc:spChg>
        <pc:spChg chg="add mod">
          <ac:chgData name="Phillips, Nate" userId="1a7ed9a7-6979-4999-8e72-44e838efb909" providerId="ADAL" clId="{CF89E744-9306-4A2F-8BE7-67BB4A0C526E}" dt="2022-06-23T21:20:58.155" v="1122" actId="1076"/>
          <ac:spMkLst>
            <pc:docMk/>
            <pc:sldMk cId="4016424603" sldId="506"/>
            <ac:spMk id="39" creationId="{613CDA8C-CA35-B4F2-EB90-359649182CFF}"/>
          </ac:spMkLst>
        </pc:spChg>
        <pc:spChg chg="add mod">
          <ac:chgData name="Phillips, Nate" userId="1a7ed9a7-6979-4999-8e72-44e838efb909" providerId="ADAL" clId="{CF89E744-9306-4A2F-8BE7-67BB4A0C526E}" dt="2022-06-23T21:26:29.133" v="1167" actId="113"/>
          <ac:spMkLst>
            <pc:docMk/>
            <pc:sldMk cId="4016424603" sldId="506"/>
            <ac:spMk id="40" creationId="{6CB0F5E4-4AE2-9C97-97BE-DB1F86325CCA}"/>
          </ac:spMkLst>
        </pc:spChg>
        <pc:grpChg chg="add mod">
          <ac:chgData name="Phillips, Nate" userId="1a7ed9a7-6979-4999-8e72-44e838efb909" providerId="ADAL" clId="{CF89E744-9306-4A2F-8BE7-67BB4A0C526E}" dt="2022-06-23T21:18:19.184" v="796" actId="1076"/>
          <ac:grpSpMkLst>
            <pc:docMk/>
            <pc:sldMk cId="4016424603" sldId="506"/>
            <ac:grpSpMk id="36" creationId="{BF02D2F1-56B5-79D2-0230-837A4DBBFB0A}"/>
          </ac:grpSpMkLst>
        </pc:grp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11" creationId="{12B65B5A-23E5-DB92-5275-0E5796292ED3}"/>
          </ac:cxnSpMkLst>
        </pc:cxn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14" creationId="{6A03695A-DAF0-10E2-B9AE-1B44B90DBC04}"/>
          </ac:cxnSpMkLst>
        </pc:cxnChg>
        <pc:cxnChg chg="add del mod">
          <ac:chgData name="Phillips, Nate" userId="1a7ed9a7-6979-4999-8e72-44e838efb909" providerId="ADAL" clId="{CF89E744-9306-4A2F-8BE7-67BB4A0C526E}" dt="2022-06-23T21:14:41.662" v="509" actId="478"/>
          <ac:cxnSpMkLst>
            <pc:docMk/>
            <pc:sldMk cId="4016424603" sldId="506"/>
            <ac:cxnSpMk id="17" creationId="{94E3C1A8-AACD-8A09-D9B4-D60F53729447}"/>
          </ac:cxnSpMkLst>
        </pc:cxn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20" creationId="{9B92E5D2-6B68-D1CC-5F51-CC9796532849}"/>
          </ac:cxnSpMkLst>
        </pc:cxn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23" creationId="{2987456F-919C-9128-F589-D862DFF837D5}"/>
          </ac:cxnSpMkLst>
        </pc:cxnChg>
        <pc:cxnChg chg="add del mod">
          <ac:chgData name="Phillips, Nate" userId="1a7ed9a7-6979-4999-8e72-44e838efb909" providerId="ADAL" clId="{CF89E744-9306-4A2F-8BE7-67BB4A0C526E}" dt="2022-06-23T21:14:44.078" v="510" actId="478"/>
          <ac:cxnSpMkLst>
            <pc:docMk/>
            <pc:sldMk cId="4016424603" sldId="506"/>
            <ac:cxnSpMk id="26" creationId="{27BB2736-756F-5E17-9F25-202AD8E6970C}"/>
          </ac:cxnSpMkLst>
        </pc:cxn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29" creationId="{D0D21D8E-93A3-1496-BBFE-DC10C078E9B5}"/>
          </ac:cxnSpMkLst>
        </pc:cxnChg>
        <pc:cxnChg chg="add mod">
          <ac:chgData name="Phillips, Nate" userId="1a7ed9a7-6979-4999-8e72-44e838efb909" providerId="ADAL" clId="{CF89E744-9306-4A2F-8BE7-67BB4A0C526E}" dt="2022-06-23T21:18:14.134" v="795" actId="164"/>
          <ac:cxnSpMkLst>
            <pc:docMk/>
            <pc:sldMk cId="4016424603" sldId="506"/>
            <ac:cxnSpMk id="32" creationId="{14054ED8-AEB1-7413-E417-7D7923CEDFAB}"/>
          </ac:cxnSpMkLst>
        </pc:cxnChg>
      </pc:sldChg>
      <pc:sldChg chg="addSp delSp modSp add mod modAnim">
        <pc:chgData name="Phillips, Nate" userId="1a7ed9a7-6979-4999-8e72-44e838efb909" providerId="ADAL" clId="{CF89E744-9306-4A2F-8BE7-67BB4A0C526E}" dt="2022-06-27T16:52:25.457" v="1704"/>
        <pc:sldMkLst>
          <pc:docMk/>
          <pc:sldMk cId="1712372659" sldId="507"/>
        </pc:sldMkLst>
        <pc:spChg chg="mod">
          <ac:chgData name="Phillips, Nate" userId="1a7ed9a7-6979-4999-8e72-44e838efb909" providerId="ADAL" clId="{CF89E744-9306-4A2F-8BE7-67BB4A0C526E}" dt="2022-06-27T16:40:27.815" v="1334" actId="20577"/>
          <ac:spMkLst>
            <pc:docMk/>
            <pc:sldMk cId="1712372659" sldId="507"/>
            <ac:spMk id="2" creationId="{068BB48E-438C-4CED-8271-C995FCF509D0}"/>
          </ac:spMkLst>
        </pc:spChg>
        <pc:spChg chg="del">
          <ac:chgData name="Phillips, Nate" userId="1a7ed9a7-6979-4999-8e72-44e838efb909" providerId="ADAL" clId="{CF89E744-9306-4A2F-8BE7-67BB4A0C526E}" dt="2022-06-27T16:42:36.900" v="1400" actId="478"/>
          <ac:spMkLst>
            <pc:docMk/>
            <pc:sldMk cId="1712372659" sldId="507"/>
            <ac:spMk id="8" creationId="{0480E3BA-4207-4349-926C-7455DF661E98}"/>
          </ac:spMkLst>
        </pc:spChg>
        <pc:spChg chg="mod">
          <ac:chgData name="Phillips, Nate" userId="1a7ed9a7-6979-4999-8e72-44e838efb909" providerId="ADAL" clId="{CF89E744-9306-4A2F-8BE7-67BB4A0C526E}" dt="2022-06-27T16:42:22.471" v="1394"/>
          <ac:spMkLst>
            <pc:docMk/>
            <pc:sldMk cId="1712372659" sldId="507"/>
            <ac:spMk id="11" creationId="{19F1E334-4831-19EB-6D9F-3B38B02ACBED}"/>
          </ac:spMkLst>
        </pc:spChg>
        <pc:spChg chg="mod">
          <ac:chgData name="Phillips, Nate" userId="1a7ed9a7-6979-4999-8e72-44e838efb909" providerId="ADAL" clId="{CF89E744-9306-4A2F-8BE7-67BB4A0C526E}" dt="2022-06-27T16:42:22.471" v="1394"/>
          <ac:spMkLst>
            <pc:docMk/>
            <pc:sldMk cId="1712372659" sldId="507"/>
            <ac:spMk id="12" creationId="{E8154800-6775-3325-1AF0-879DA6D64691}"/>
          </ac:spMkLst>
        </pc:spChg>
        <pc:spChg chg="mod">
          <ac:chgData name="Phillips, Nate" userId="1a7ed9a7-6979-4999-8e72-44e838efb909" providerId="ADAL" clId="{CF89E744-9306-4A2F-8BE7-67BB4A0C526E}" dt="2022-06-27T16:42:22.471" v="1394"/>
          <ac:spMkLst>
            <pc:docMk/>
            <pc:sldMk cId="1712372659" sldId="507"/>
            <ac:spMk id="13" creationId="{1C7B406B-D9AB-C497-E095-2698EEECB7D2}"/>
          </ac:spMkLst>
        </pc:spChg>
        <pc:spChg chg="mod">
          <ac:chgData name="Phillips, Nate" userId="1a7ed9a7-6979-4999-8e72-44e838efb909" providerId="ADAL" clId="{CF89E744-9306-4A2F-8BE7-67BB4A0C526E}" dt="2022-06-27T16:42:22.471" v="1394"/>
          <ac:spMkLst>
            <pc:docMk/>
            <pc:sldMk cId="1712372659" sldId="507"/>
            <ac:spMk id="14" creationId="{136947D5-E0B5-D719-CE23-80A419EBF3D9}"/>
          </ac:spMkLst>
        </pc:spChg>
        <pc:spChg chg="mod">
          <ac:chgData name="Phillips, Nate" userId="1a7ed9a7-6979-4999-8e72-44e838efb909" providerId="ADAL" clId="{CF89E744-9306-4A2F-8BE7-67BB4A0C526E}" dt="2022-06-27T16:42:22.471" v="1394"/>
          <ac:spMkLst>
            <pc:docMk/>
            <pc:sldMk cId="1712372659" sldId="507"/>
            <ac:spMk id="15" creationId="{D4504424-D596-E5E9-0EEC-E04AA362C429}"/>
          </ac:spMkLst>
        </pc:spChg>
        <pc:spChg chg="mod">
          <ac:chgData name="Phillips, Nate" userId="1a7ed9a7-6979-4999-8e72-44e838efb909" providerId="ADAL" clId="{CF89E744-9306-4A2F-8BE7-67BB4A0C526E}" dt="2022-06-27T16:42:55.291" v="1404"/>
          <ac:spMkLst>
            <pc:docMk/>
            <pc:sldMk cId="1712372659" sldId="507"/>
            <ac:spMk id="23" creationId="{83AAA9C8-4401-A3B0-02F5-629CAFF212C4}"/>
          </ac:spMkLst>
        </pc:spChg>
        <pc:spChg chg="mod">
          <ac:chgData name="Phillips, Nate" userId="1a7ed9a7-6979-4999-8e72-44e838efb909" providerId="ADAL" clId="{CF89E744-9306-4A2F-8BE7-67BB4A0C526E}" dt="2022-06-27T16:42:55.291" v="1404"/>
          <ac:spMkLst>
            <pc:docMk/>
            <pc:sldMk cId="1712372659" sldId="507"/>
            <ac:spMk id="24" creationId="{99F27841-47F3-0E7A-F559-3266B5FBCAC2}"/>
          </ac:spMkLst>
        </pc:spChg>
        <pc:spChg chg="mod">
          <ac:chgData name="Phillips, Nate" userId="1a7ed9a7-6979-4999-8e72-44e838efb909" providerId="ADAL" clId="{CF89E744-9306-4A2F-8BE7-67BB4A0C526E}" dt="2022-06-27T16:42:55.291" v="1404"/>
          <ac:spMkLst>
            <pc:docMk/>
            <pc:sldMk cId="1712372659" sldId="507"/>
            <ac:spMk id="25" creationId="{5B4D9D1F-49EB-1731-AB57-26D0C5B700F2}"/>
          </ac:spMkLst>
        </pc:spChg>
        <pc:spChg chg="mod">
          <ac:chgData name="Phillips, Nate" userId="1a7ed9a7-6979-4999-8e72-44e838efb909" providerId="ADAL" clId="{CF89E744-9306-4A2F-8BE7-67BB4A0C526E}" dt="2022-06-27T16:43:40.201" v="1413" actId="1076"/>
          <ac:spMkLst>
            <pc:docMk/>
            <pc:sldMk cId="1712372659" sldId="507"/>
            <ac:spMk id="26" creationId="{A7A09760-7F56-EEA0-DCEE-07C2BBBA7378}"/>
          </ac:spMkLst>
        </pc:spChg>
        <pc:spChg chg="del mod">
          <ac:chgData name="Phillips, Nate" userId="1a7ed9a7-6979-4999-8e72-44e838efb909" providerId="ADAL" clId="{CF89E744-9306-4A2F-8BE7-67BB4A0C526E}" dt="2022-06-27T16:43:33.748" v="1412" actId="478"/>
          <ac:spMkLst>
            <pc:docMk/>
            <pc:sldMk cId="1712372659" sldId="507"/>
            <ac:spMk id="27" creationId="{77D30036-2AE4-6E59-7685-EB48B794A2D3}"/>
          </ac:spMkLst>
        </pc:spChg>
        <pc:spChg chg="mod">
          <ac:chgData name="Phillips, Nate" userId="1a7ed9a7-6979-4999-8e72-44e838efb909" providerId="ADAL" clId="{CF89E744-9306-4A2F-8BE7-67BB4A0C526E}" dt="2022-06-27T16:44:37.428" v="1424"/>
          <ac:spMkLst>
            <pc:docMk/>
            <pc:sldMk cId="1712372659" sldId="507"/>
            <ac:spMk id="41" creationId="{0E1F5798-B388-D86D-D987-42C804F42D15}"/>
          </ac:spMkLst>
        </pc:spChg>
        <pc:spChg chg="mod">
          <ac:chgData name="Phillips, Nate" userId="1a7ed9a7-6979-4999-8e72-44e838efb909" providerId="ADAL" clId="{CF89E744-9306-4A2F-8BE7-67BB4A0C526E}" dt="2022-06-27T16:44:37.428" v="1424"/>
          <ac:spMkLst>
            <pc:docMk/>
            <pc:sldMk cId="1712372659" sldId="507"/>
            <ac:spMk id="42" creationId="{3179332A-7906-41F9-4B3B-5F341807CFC7}"/>
          </ac:spMkLst>
        </pc:spChg>
        <pc:spChg chg="mod">
          <ac:chgData name="Phillips, Nate" userId="1a7ed9a7-6979-4999-8e72-44e838efb909" providerId="ADAL" clId="{CF89E744-9306-4A2F-8BE7-67BB4A0C526E}" dt="2022-06-27T16:44:37.428" v="1424"/>
          <ac:spMkLst>
            <pc:docMk/>
            <pc:sldMk cId="1712372659" sldId="507"/>
            <ac:spMk id="43" creationId="{9B82DCF9-C909-868A-E1E2-F9361CCC8E01}"/>
          </ac:spMkLst>
        </pc:spChg>
        <pc:spChg chg="mod">
          <ac:chgData name="Phillips, Nate" userId="1a7ed9a7-6979-4999-8e72-44e838efb909" providerId="ADAL" clId="{CF89E744-9306-4A2F-8BE7-67BB4A0C526E}" dt="2022-06-27T16:44:37.428" v="1424"/>
          <ac:spMkLst>
            <pc:docMk/>
            <pc:sldMk cId="1712372659" sldId="507"/>
            <ac:spMk id="44" creationId="{234AD09A-FC8B-1E8B-4CEE-371DAC1306A5}"/>
          </ac:spMkLst>
        </pc:spChg>
        <pc:spChg chg="mod">
          <ac:chgData name="Phillips, Nate" userId="1a7ed9a7-6979-4999-8e72-44e838efb909" providerId="ADAL" clId="{CF89E744-9306-4A2F-8BE7-67BB4A0C526E}" dt="2022-06-27T16:44:37.428" v="1424"/>
          <ac:spMkLst>
            <pc:docMk/>
            <pc:sldMk cId="1712372659" sldId="507"/>
            <ac:spMk id="45" creationId="{2BBB74D1-0492-FF19-E2FB-28DFE15039AB}"/>
          </ac:spMkLst>
        </pc:spChg>
        <pc:spChg chg="add mod">
          <ac:chgData name="Phillips, Nate" userId="1a7ed9a7-6979-4999-8e72-44e838efb909" providerId="ADAL" clId="{CF89E744-9306-4A2F-8BE7-67BB4A0C526E}" dt="2022-06-27T16:45:50.780" v="1444" actId="1076"/>
          <ac:spMkLst>
            <pc:docMk/>
            <pc:sldMk cId="1712372659" sldId="507"/>
            <ac:spMk id="52" creationId="{F9D08A86-8674-4632-379A-1BDEFA34152B}"/>
          </ac:spMkLst>
        </pc:spChg>
        <pc:grpChg chg="add mod">
          <ac:chgData name="Phillips, Nate" userId="1a7ed9a7-6979-4999-8e72-44e838efb909" providerId="ADAL" clId="{CF89E744-9306-4A2F-8BE7-67BB4A0C526E}" dt="2022-06-27T16:42:47.301" v="1403" actId="1076"/>
          <ac:grpSpMkLst>
            <pc:docMk/>
            <pc:sldMk cId="1712372659" sldId="507"/>
            <ac:grpSpMk id="9" creationId="{BEED9A99-2646-DBF6-44EC-9E4C151BC605}"/>
          </ac:grpSpMkLst>
        </pc:grpChg>
        <pc:grpChg chg="add mod">
          <ac:chgData name="Phillips, Nate" userId="1a7ed9a7-6979-4999-8e72-44e838efb909" providerId="ADAL" clId="{CF89E744-9306-4A2F-8BE7-67BB4A0C526E}" dt="2022-06-27T16:42:58.090" v="1405" actId="1076"/>
          <ac:grpSpMkLst>
            <pc:docMk/>
            <pc:sldMk cId="1712372659" sldId="507"/>
            <ac:grpSpMk id="22" creationId="{B337E685-B893-DBE7-0C39-50CCB70EC909}"/>
          </ac:grpSpMkLst>
        </pc:grpChg>
        <pc:grpChg chg="add mod">
          <ac:chgData name="Phillips, Nate" userId="1a7ed9a7-6979-4999-8e72-44e838efb909" providerId="ADAL" clId="{CF89E744-9306-4A2F-8BE7-67BB4A0C526E}" dt="2022-06-27T16:44:39.760" v="1425" actId="1076"/>
          <ac:grpSpMkLst>
            <pc:docMk/>
            <pc:sldMk cId="1712372659" sldId="507"/>
            <ac:grpSpMk id="40" creationId="{4EEEA8B3-08ED-292A-9523-AFACCC5CAA9C}"/>
          </ac:grpSpMkLst>
        </pc:grpChg>
        <pc:graphicFrameChg chg="mod">
          <ac:chgData name="Phillips, Nate" userId="1a7ed9a7-6979-4999-8e72-44e838efb909" providerId="ADAL" clId="{CF89E744-9306-4A2F-8BE7-67BB4A0C526E}" dt="2022-06-27T16:42:24.682" v="1395"/>
          <ac:graphicFrameMkLst>
            <pc:docMk/>
            <pc:sldMk cId="1712372659" sldId="507"/>
            <ac:graphicFrameMk id="10" creationId="{A19B67CB-F874-4480-8203-6AAAE9B4DE8C}"/>
          </ac:graphicFrameMkLst>
        </pc:graphicFrameChg>
        <pc:picChg chg="del">
          <ac:chgData name="Phillips, Nate" userId="1a7ed9a7-6979-4999-8e72-44e838efb909" providerId="ADAL" clId="{CF89E744-9306-4A2F-8BE7-67BB4A0C526E}" dt="2022-06-27T16:41:45.798" v="1391" actId="478"/>
          <ac:picMkLst>
            <pc:docMk/>
            <pc:sldMk cId="1712372659" sldId="507"/>
            <ac:picMk id="5" creationId="{EE2750EF-4D6C-4CEE-8A53-94E2B2C2E748}"/>
          </ac:picMkLst>
        </pc:picChg>
        <pc:picChg chg="del mod">
          <ac:chgData name="Phillips, Nate" userId="1a7ed9a7-6979-4999-8e72-44e838efb909" providerId="ADAL" clId="{CF89E744-9306-4A2F-8BE7-67BB4A0C526E}" dt="2022-06-27T16:42:30.941" v="1398" actId="478"/>
          <ac:picMkLst>
            <pc:docMk/>
            <pc:sldMk cId="1712372659" sldId="507"/>
            <ac:picMk id="7" creationId="{04769276-FFBC-4D9C-AAF6-9D2CFBE00EED}"/>
          </ac:picMkLst>
        </pc:picChg>
        <pc:cxnChg chg="mod">
          <ac:chgData name="Phillips, Nate" userId="1a7ed9a7-6979-4999-8e72-44e838efb909" providerId="ADAL" clId="{CF89E744-9306-4A2F-8BE7-67BB4A0C526E}" dt="2022-06-27T16:42:22.471" v="1394"/>
          <ac:cxnSpMkLst>
            <pc:docMk/>
            <pc:sldMk cId="1712372659" sldId="507"/>
            <ac:cxnSpMk id="16" creationId="{CFFE54C8-87B6-0A4E-30C1-5CC7309A9DAB}"/>
          </ac:cxnSpMkLst>
        </pc:cxnChg>
        <pc:cxnChg chg="mod">
          <ac:chgData name="Phillips, Nate" userId="1a7ed9a7-6979-4999-8e72-44e838efb909" providerId="ADAL" clId="{CF89E744-9306-4A2F-8BE7-67BB4A0C526E}" dt="2022-06-27T16:42:22.471" v="1394"/>
          <ac:cxnSpMkLst>
            <pc:docMk/>
            <pc:sldMk cId="1712372659" sldId="507"/>
            <ac:cxnSpMk id="17" creationId="{FC9FB8C3-043F-49C3-5411-8E63C37982DE}"/>
          </ac:cxnSpMkLst>
        </pc:cxnChg>
        <pc:cxnChg chg="add del mod">
          <ac:chgData name="Phillips, Nate" userId="1a7ed9a7-6979-4999-8e72-44e838efb909" providerId="ADAL" clId="{CF89E744-9306-4A2F-8BE7-67BB4A0C526E}" dt="2022-06-27T16:43:17.256" v="1409" actId="478"/>
          <ac:cxnSpMkLst>
            <pc:docMk/>
            <pc:sldMk cId="1712372659" sldId="507"/>
            <ac:cxnSpMk id="18" creationId="{9512B9DB-DF21-94B4-B363-43912EECBB78}"/>
          </ac:cxnSpMkLst>
        </pc:cxnChg>
        <pc:cxnChg chg="add del mod">
          <ac:chgData name="Phillips, Nate" userId="1a7ed9a7-6979-4999-8e72-44e838efb909" providerId="ADAL" clId="{CF89E744-9306-4A2F-8BE7-67BB4A0C526E}" dt="2022-06-27T16:43:16.535" v="1408" actId="478"/>
          <ac:cxnSpMkLst>
            <pc:docMk/>
            <pc:sldMk cId="1712372659" sldId="507"/>
            <ac:cxnSpMk id="19" creationId="{9B9876E9-2923-CA11-D816-915D2EAE2587}"/>
          </ac:cxnSpMkLst>
        </pc:cxnChg>
        <pc:cxnChg chg="mod">
          <ac:chgData name="Phillips, Nate" userId="1a7ed9a7-6979-4999-8e72-44e838efb909" providerId="ADAL" clId="{CF89E744-9306-4A2F-8BE7-67BB4A0C526E}" dt="2022-06-27T16:42:22.471" v="1394"/>
          <ac:cxnSpMkLst>
            <pc:docMk/>
            <pc:sldMk cId="1712372659" sldId="507"/>
            <ac:cxnSpMk id="20" creationId="{E9BAF24F-19BE-043C-6ED6-AF0E7F5C062F}"/>
          </ac:cxnSpMkLst>
        </pc:cxnChg>
        <pc:cxnChg chg="mod">
          <ac:chgData name="Phillips, Nate" userId="1a7ed9a7-6979-4999-8e72-44e838efb909" providerId="ADAL" clId="{CF89E744-9306-4A2F-8BE7-67BB4A0C526E}" dt="2022-06-27T16:42:22.471" v="1394"/>
          <ac:cxnSpMkLst>
            <pc:docMk/>
            <pc:sldMk cId="1712372659" sldId="507"/>
            <ac:cxnSpMk id="21" creationId="{344ECB6A-F918-9F60-4B7F-BA507228A645}"/>
          </ac:cxnSpMkLst>
        </pc:cxnChg>
        <pc:cxnChg chg="mod">
          <ac:chgData name="Phillips, Nate" userId="1a7ed9a7-6979-4999-8e72-44e838efb909" providerId="ADAL" clId="{CF89E744-9306-4A2F-8BE7-67BB4A0C526E}" dt="2022-06-27T16:42:55.291" v="1404"/>
          <ac:cxnSpMkLst>
            <pc:docMk/>
            <pc:sldMk cId="1712372659" sldId="507"/>
            <ac:cxnSpMk id="28" creationId="{3E0B2FDE-9EEE-2770-AE13-D52317E79400}"/>
          </ac:cxnSpMkLst>
        </pc:cxnChg>
        <pc:cxnChg chg="mod">
          <ac:chgData name="Phillips, Nate" userId="1a7ed9a7-6979-4999-8e72-44e838efb909" providerId="ADAL" clId="{CF89E744-9306-4A2F-8BE7-67BB4A0C526E}" dt="2022-06-27T16:42:55.291" v="1404"/>
          <ac:cxnSpMkLst>
            <pc:docMk/>
            <pc:sldMk cId="1712372659" sldId="507"/>
            <ac:cxnSpMk id="29" creationId="{A3E48AE5-1448-252E-8677-89B872C4AFDF}"/>
          </ac:cxnSpMkLst>
        </pc:cxnChg>
        <pc:cxnChg chg="del mod">
          <ac:chgData name="Phillips, Nate" userId="1a7ed9a7-6979-4999-8e72-44e838efb909" providerId="ADAL" clId="{CF89E744-9306-4A2F-8BE7-67BB4A0C526E}" dt="2022-06-27T16:43:24.599" v="1410" actId="478"/>
          <ac:cxnSpMkLst>
            <pc:docMk/>
            <pc:sldMk cId="1712372659" sldId="507"/>
            <ac:cxnSpMk id="30" creationId="{4694399B-DD2F-F86B-6842-C9F572A9D266}"/>
          </ac:cxnSpMkLst>
        </pc:cxnChg>
        <pc:cxnChg chg="del mod">
          <ac:chgData name="Phillips, Nate" userId="1a7ed9a7-6979-4999-8e72-44e838efb909" providerId="ADAL" clId="{CF89E744-9306-4A2F-8BE7-67BB4A0C526E}" dt="2022-06-27T16:43:28.255" v="1411" actId="478"/>
          <ac:cxnSpMkLst>
            <pc:docMk/>
            <pc:sldMk cId="1712372659" sldId="507"/>
            <ac:cxnSpMk id="31" creationId="{56AFB296-7C65-AE67-6226-22D315853E8D}"/>
          </ac:cxnSpMkLst>
        </pc:cxnChg>
        <pc:cxnChg chg="mod">
          <ac:chgData name="Phillips, Nate" userId="1a7ed9a7-6979-4999-8e72-44e838efb909" providerId="ADAL" clId="{CF89E744-9306-4A2F-8BE7-67BB4A0C526E}" dt="2022-06-27T16:43:52.850" v="1415" actId="14100"/>
          <ac:cxnSpMkLst>
            <pc:docMk/>
            <pc:sldMk cId="1712372659" sldId="507"/>
            <ac:cxnSpMk id="32" creationId="{3E64096B-9154-69E4-4E51-7CEE4ED4E5D1}"/>
          </ac:cxnSpMkLst>
        </pc:cxnChg>
        <pc:cxnChg chg="mod">
          <ac:chgData name="Phillips, Nate" userId="1a7ed9a7-6979-4999-8e72-44e838efb909" providerId="ADAL" clId="{CF89E744-9306-4A2F-8BE7-67BB4A0C526E}" dt="2022-06-27T16:43:49.160" v="1414" actId="14100"/>
          <ac:cxnSpMkLst>
            <pc:docMk/>
            <pc:sldMk cId="1712372659" sldId="507"/>
            <ac:cxnSpMk id="33" creationId="{B8E47A1D-67EE-B5EC-280F-F7FAB6EC64C2}"/>
          </ac:cxnSpMkLst>
        </pc:cxnChg>
        <pc:cxnChg chg="add mod">
          <ac:chgData name="Phillips, Nate" userId="1a7ed9a7-6979-4999-8e72-44e838efb909" providerId="ADAL" clId="{CF89E744-9306-4A2F-8BE7-67BB4A0C526E}" dt="2022-06-27T16:44:02.133" v="1418" actId="14100"/>
          <ac:cxnSpMkLst>
            <pc:docMk/>
            <pc:sldMk cId="1712372659" sldId="507"/>
            <ac:cxnSpMk id="34" creationId="{4E2F63BC-2CAD-5E11-1001-67CC321951F6}"/>
          </ac:cxnSpMkLst>
        </pc:cxnChg>
        <pc:cxnChg chg="add mod">
          <ac:chgData name="Phillips, Nate" userId="1a7ed9a7-6979-4999-8e72-44e838efb909" providerId="ADAL" clId="{CF89E744-9306-4A2F-8BE7-67BB4A0C526E}" dt="2022-06-27T16:44:08.852" v="1421" actId="14100"/>
          <ac:cxnSpMkLst>
            <pc:docMk/>
            <pc:sldMk cId="1712372659" sldId="507"/>
            <ac:cxnSpMk id="36" creationId="{9BB15275-AB88-257A-983D-2FB4C8713BF9}"/>
          </ac:cxnSpMkLst>
        </pc:cxnChg>
        <pc:cxnChg chg="add del mod">
          <ac:chgData name="Phillips, Nate" userId="1a7ed9a7-6979-4999-8e72-44e838efb909" providerId="ADAL" clId="{CF89E744-9306-4A2F-8BE7-67BB4A0C526E}" dt="2022-06-27T16:44:34.689" v="1423" actId="478"/>
          <ac:cxnSpMkLst>
            <pc:docMk/>
            <pc:sldMk cId="1712372659" sldId="507"/>
            <ac:cxnSpMk id="39" creationId="{82574655-F770-6CF3-8070-14D2DD5B295F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46" creationId="{7A2585E5-0A58-4CAC-D83C-AC3656531330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47" creationId="{1269009E-5222-F16D-9C0E-75140B0CA6CD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48" creationId="{105D6BF5-50A4-34E0-E46A-6F68486D1996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49" creationId="{FCC53D69-7A76-062D-307D-6539D30D14A9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50" creationId="{47E91B06-FA8B-EE2D-417F-30A9AF23F803}"/>
          </ac:cxnSpMkLst>
        </pc:cxnChg>
        <pc:cxnChg chg="mod">
          <ac:chgData name="Phillips, Nate" userId="1a7ed9a7-6979-4999-8e72-44e838efb909" providerId="ADAL" clId="{CF89E744-9306-4A2F-8BE7-67BB4A0C526E}" dt="2022-06-27T16:44:37.428" v="1424"/>
          <ac:cxnSpMkLst>
            <pc:docMk/>
            <pc:sldMk cId="1712372659" sldId="507"/>
            <ac:cxnSpMk id="51" creationId="{463B53DC-607A-96FC-884D-C2E172444D41}"/>
          </ac:cxnSpMkLst>
        </pc:cxnChg>
      </pc:sldChg>
      <pc:sldChg chg="add del">
        <pc:chgData name="Phillips, Nate" userId="1a7ed9a7-6979-4999-8e72-44e838efb909" providerId="ADAL" clId="{CF89E744-9306-4A2F-8BE7-67BB4A0C526E}" dt="2022-06-23T21:26:58.701" v="1168" actId="47"/>
        <pc:sldMkLst>
          <pc:docMk/>
          <pc:sldMk cId="2647896847" sldId="507"/>
        </pc:sldMkLst>
      </pc:sldChg>
      <pc:sldChg chg="addSp delSp modSp new mod modAnim">
        <pc:chgData name="Phillips, Nate" userId="1a7ed9a7-6979-4999-8e72-44e838efb909" providerId="ADAL" clId="{CF89E744-9306-4A2F-8BE7-67BB4A0C526E}" dt="2022-06-27T16:51:01.879" v="1678"/>
        <pc:sldMkLst>
          <pc:docMk/>
          <pc:sldMk cId="789517541" sldId="508"/>
        </pc:sldMkLst>
        <pc:spChg chg="mod">
          <ac:chgData name="Phillips, Nate" userId="1a7ed9a7-6979-4999-8e72-44e838efb909" providerId="ADAL" clId="{CF89E744-9306-4A2F-8BE7-67BB4A0C526E}" dt="2022-06-27T16:46:51.166" v="1457" actId="20577"/>
          <ac:spMkLst>
            <pc:docMk/>
            <pc:sldMk cId="789517541" sldId="508"/>
            <ac:spMk id="2" creationId="{8AE95DDF-75E5-33EE-1656-06578AF10DA2}"/>
          </ac:spMkLst>
        </pc:spChg>
        <pc:spChg chg="mod">
          <ac:chgData name="Phillips, Nate" userId="1a7ed9a7-6979-4999-8e72-44e838efb909" providerId="ADAL" clId="{CF89E744-9306-4A2F-8BE7-67BB4A0C526E}" dt="2022-06-27T16:49:46.639" v="1665" actId="20577"/>
          <ac:spMkLst>
            <pc:docMk/>
            <pc:sldMk cId="789517541" sldId="508"/>
            <ac:spMk id="3" creationId="{185E830D-9A99-72A9-2B14-6E2BDD081B83}"/>
          </ac:spMkLst>
        </pc:spChg>
        <pc:spChg chg="mod">
          <ac:chgData name="Phillips, Nate" userId="1a7ed9a7-6979-4999-8e72-44e838efb909" providerId="ADAL" clId="{CF89E744-9306-4A2F-8BE7-67BB4A0C526E}" dt="2022-06-27T16:48:55.713" v="1629"/>
          <ac:spMkLst>
            <pc:docMk/>
            <pc:sldMk cId="789517541" sldId="508"/>
            <ac:spMk id="5" creationId="{9450C153-C7D6-9E00-3792-98AC7E844852}"/>
          </ac:spMkLst>
        </pc:spChg>
        <pc:spChg chg="mod">
          <ac:chgData name="Phillips, Nate" userId="1a7ed9a7-6979-4999-8e72-44e838efb909" providerId="ADAL" clId="{CF89E744-9306-4A2F-8BE7-67BB4A0C526E}" dt="2022-06-27T16:48:55.713" v="1629"/>
          <ac:spMkLst>
            <pc:docMk/>
            <pc:sldMk cId="789517541" sldId="508"/>
            <ac:spMk id="6" creationId="{27241021-3054-8BD5-3300-C5A9CD1B3BD6}"/>
          </ac:spMkLst>
        </pc:spChg>
        <pc:spChg chg="mod">
          <ac:chgData name="Phillips, Nate" userId="1a7ed9a7-6979-4999-8e72-44e838efb909" providerId="ADAL" clId="{CF89E744-9306-4A2F-8BE7-67BB4A0C526E}" dt="2022-06-27T16:48:55.713" v="1629"/>
          <ac:spMkLst>
            <pc:docMk/>
            <pc:sldMk cId="789517541" sldId="508"/>
            <ac:spMk id="7" creationId="{3316E1FB-15CE-DF6A-5458-BC328145AB56}"/>
          </ac:spMkLst>
        </pc:spChg>
        <pc:spChg chg="mod">
          <ac:chgData name="Phillips, Nate" userId="1a7ed9a7-6979-4999-8e72-44e838efb909" providerId="ADAL" clId="{CF89E744-9306-4A2F-8BE7-67BB4A0C526E}" dt="2022-06-27T16:48:55.713" v="1629"/>
          <ac:spMkLst>
            <pc:docMk/>
            <pc:sldMk cId="789517541" sldId="508"/>
            <ac:spMk id="8" creationId="{6CF99312-8784-B715-BEBE-A61FAB2FB06D}"/>
          </ac:spMkLst>
        </pc:spChg>
        <pc:spChg chg="mod">
          <ac:chgData name="Phillips, Nate" userId="1a7ed9a7-6979-4999-8e72-44e838efb909" providerId="ADAL" clId="{CF89E744-9306-4A2F-8BE7-67BB4A0C526E}" dt="2022-06-27T16:48:55.713" v="1629"/>
          <ac:spMkLst>
            <pc:docMk/>
            <pc:sldMk cId="789517541" sldId="508"/>
            <ac:spMk id="9" creationId="{9407FD90-4E2B-8EEC-760B-7FCFA6905160}"/>
          </ac:spMkLst>
        </pc:spChg>
        <pc:spChg chg="mod">
          <ac:chgData name="Phillips, Nate" userId="1a7ed9a7-6979-4999-8e72-44e838efb909" providerId="ADAL" clId="{CF89E744-9306-4A2F-8BE7-67BB4A0C526E}" dt="2022-06-27T16:49:04.680" v="1631"/>
          <ac:spMkLst>
            <pc:docMk/>
            <pc:sldMk cId="789517541" sldId="508"/>
            <ac:spMk id="17" creationId="{18602D86-0E32-0216-1E94-178954C7DABB}"/>
          </ac:spMkLst>
        </pc:spChg>
        <pc:spChg chg="mod">
          <ac:chgData name="Phillips, Nate" userId="1a7ed9a7-6979-4999-8e72-44e838efb909" providerId="ADAL" clId="{CF89E744-9306-4A2F-8BE7-67BB4A0C526E}" dt="2022-06-27T16:49:04.680" v="1631"/>
          <ac:spMkLst>
            <pc:docMk/>
            <pc:sldMk cId="789517541" sldId="508"/>
            <ac:spMk id="18" creationId="{F642CCB5-DB4F-6949-00D0-6DBA51523394}"/>
          </ac:spMkLst>
        </pc:spChg>
        <pc:spChg chg="mod">
          <ac:chgData name="Phillips, Nate" userId="1a7ed9a7-6979-4999-8e72-44e838efb909" providerId="ADAL" clId="{CF89E744-9306-4A2F-8BE7-67BB4A0C526E}" dt="2022-06-27T16:49:04.680" v="1631"/>
          <ac:spMkLst>
            <pc:docMk/>
            <pc:sldMk cId="789517541" sldId="508"/>
            <ac:spMk id="19" creationId="{B720A2F1-3097-61F3-CCEE-51AD814C2FFB}"/>
          </ac:spMkLst>
        </pc:spChg>
        <pc:spChg chg="mod">
          <ac:chgData name="Phillips, Nate" userId="1a7ed9a7-6979-4999-8e72-44e838efb909" providerId="ADAL" clId="{CF89E744-9306-4A2F-8BE7-67BB4A0C526E}" dt="2022-06-27T16:49:04.680" v="1631"/>
          <ac:spMkLst>
            <pc:docMk/>
            <pc:sldMk cId="789517541" sldId="508"/>
            <ac:spMk id="20" creationId="{40CCEFEE-40D2-8850-520D-BDEB665C2BFA}"/>
          </ac:spMkLst>
        </pc:spChg>
        <pc:spChg chg="del mod">
          <ac:chgData name="Phillips, Nate" userId="1a7ed9a7-6979-4999-8e72-44e838efb909" providerId="ADAL" clId="{CF89E744-9306-4A2F-8BE7-67BB4A0C526E}" dt="2022-06-27T16:49:24.175" v="1637" actId="478"/>
          <ac:spMkLst>
            <pc:docMk/>
            <pc:sldMk cId="789517541" sldId="508"/>
            <ac:spMk id="21" creationId="{4B80B0BC-4B1E-F649-A093-5D4C5D004F28}"/>
          </ac:spMkLst>
        </pc:spChg>
        <pc:spChg chg="add mod">
          <ac:chgData name="Phillips, Nate" userId="1a7ed9a7-6979-4999-8e72-44e838efb909" providerId="ADAL" clId="{CF89E744-9306-4A2F-8BE7-67BB4A0C526E}" dt="2022-06-27T16:49:57.005" v="1668" actId="1076"/>
          <ac:spMkLst>
            <pc:docMk/>
            <pc:sldMk cId="789517541" sldId="508"/>
            <ac:spMk id="28" creationId="{7320F2FC-223A-5604-9292-207EFDCB0717}"/>
          </ac:spMkLst>
        </pc:spChg>
        <pc:spChg chg="add mod">
          <ac:chgData name="Phillips, Nate" userId="1a7ed9a7-6979-4999-8e72-44e838efb909" providerId="ADAL" clId="{CF89E744-9306-4A2F-8BE7-67BB4A0C526E}" dt="2022-06-27T16:50:14.444" v="1673" actId="1076"/>
          <ac:spMkLst>
            <pc:docMk/>
            <pc:sldMk cId="789517541" sldId="508"/>
            <ac:spMk id="29" creationId="{3E7BE0C7-690E-11C4-EC3B-13C5428102B4}"/>
          </ac:spMkLst>
        </pc:spChg>
        <pc:grpChg chg="add mod">
          <ac:chgData name="Phillips, Nate" userId="1a7ed9a7-6979-4999-8e72-44e838efb909" providerId="ADAL" clId="{CF89E744-9306-4A2F-8BE7-67BB4A0C526E}" dt="2022-06-27T16:50:09.586" v="1672" actId="1076"/>
          <ac:grpSpMkLst>
            <pc:docMk/>
            <pc:sldMk cId="789517541" sldId="508"/>
            <ac:grpSpMk id="4" creationId="{59DE412E-A2E7-D84E-3AB6-F0D1D055C1DC}"/>
          </ac:grpSpMkLst>
        </pc:grpChg>
        <pc:grpChg chg="add mod">
          <ac:chgData name="Phillips, Nate" userId="1a7ed9a7-6979-4999-8e72-44e838efb909" providerId="ADAL" clId="{CF89E744-9306-4A2F-8BE7-67BB4A0C526E}" dt="2022-06-27T16:49:06.768" v="1632" actId="1076"/>
          <ac:grpSpMkLst>
            <pc:docMk/>
            <pc:sldMk cId="789517541" sldId="508"/>
            <ac:grpSpMk id="16" creationId="{440A318A-3455-1CB2-DF37-C7721FA710E3}"/>
          </ac:grpSpMkLst>
        </pc:grp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0" creationId="{02AA3384-71BD-1705-1D17-2AF004B42CC0}"/>
          </ac:cxnSpMkLst>
        </pc:cxn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1" creationId="{DA71D3EF-6B4D-F921-D9A2-48AF8AB656DF}"/>
          </ac:cxnSpMkLst>
        </pc:cxn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2" creationId="{CC8D70CE-E2FF-C5FE-D737-0963B7063DA1}"/>
          </ac:cxnSpMkLst>
        </pc:cxn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3" creationId="{55B2B95E-20DF-C228-5A1E-68E1B14BECF8}"/>
          </ac:cxnSpMkLst>
        </pc:cxn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4" creationId="{96034B14-35F8-7431-BFCE-ECB0D4942C29}"/>
          </ac:cxnSpMkLst>
        </pc:cxnChg>
        <pc:cxnChg chg="mod">
          <ac:chgData name="Phillips, Nate" userId="1a7ed9a7-6979-4999-8e72-44e838efb909" providerId="ADAL" clId="{CF89E744-9306-4A2F-8BE7-67BB4A0C526E}" dt="2022-06-27T16:48:55.713" v="1629"/>
          <ac:cxnSpMkLst>
            <pc:docMk/>
            <pc:sldMk cId="789517541" sldId="508"/>
            <ac:cxnSpMk id="15" creationId="{E2D02577-500A-191F-1FFA-C7E7D650A4AF}"/>
          </ac:cxnSpMkLst>
        </pc:cxnChg>
        <pc:cxnChg chg="mod">
          <ac:chgData name="Phillips, Nate" userId="1a7ed9a7-6979-4999-8e72-44e838efb909" providerId="ADAL" clId="{CF89E744-9306-4A2F-8BE7-67BB4A0C526E}" dt="2022-06-27T16:49:04.680" v="1631"/>
          <ac:cxnSpMkLst>
            <pc:docMk/>
            <pc:sldMk cId="789517541" sldId="508"/>
            <ac:cxnSpMk id="22" creationId="{089B854C-3E39-F492-BA94-4E4C2FA969FC}"/>
          </ac:cxnSpMkLst>
        </pc:cxnChg>
        <pc:cxnChg chg="mod">
          <ac:chgData name="Phillips, Nate" userId="1a7ed9a7-6979-4999-8e72-44e838efb909" providerId="ADAL" clId="{CF89E744-9306-4A2F-8BE7-67BB4A0C526E}" dt="2022-06-27T16:49:04.680" v="1631"/>
          <ac:cxnSpMkLst>
            <pc:docMk/>
            <pc:sldMk cId="789517541" sldId="508"/>
            <ac:cxnSpMk id="23" creationId="{4E8979C9-D294-C027-4373-8DB803495197}"/>
          </ac:cxnSpMkLst>
        </pc:cxnChg>
        <pc:cxnChg chg="del mod">
          <ac:chgData name="Phillips, Nate" userId="1a7ed9a7-6979-4999-8e72-44e838efb909" providerId="ADAL" clId="{CF89E744-9306-4A2F-8BE7-67BB4A0C526E}" dt="2022-06-27T16:49:09.055" v="1633" actId="478"/>
          <ac:cxnSpMkLst>
            <pc:docMk/>
            <pc:sldMk cId="789517541" sldId="508"/>
            <ac:cxnSpMk id="24" creationId="{4917980F-D3CC-D140-C985-A6A07A5CB8A8}"/>
          </ac:cxnSpMkLst>
        </pc:cxnChg>
        <pc:cxnChg chg="del mod">
          <ac:chgData name="Phillips, Nate" userId="1a7ed9a7-6979-4999-8e72-44e838efb909" providerId="ADAL" clId="{CF89E744-9306-4A2F-8BE7-67BB4A0C526E}" dt="2022-06-27T16:49:12.374" v="1634" actId="478"/>
          <ac:cxnSpMkLst>
            <pc:docMk/>
            <pc:sldMk cId="789517541" sldId="508"/>
            <ac:cxnSpMk id="25" creationId="{811F9478-E459-FC88-4260-AFFAB0455848}"/>
          </ac:cxnSpMkLst>
        </pc:cxnChg>
        <pc:cxnChg chg="del mod">
          <ac:chgData name="Phillips, Nate" userId="1a7ed9a7-6979-4999-8e72-44e838efb909" providerId="ADAL" clId="{CF89E744-9306-4A2F-8BE7-67BB4A0C526E}" dt="2022-06-27T16:49:15.551" v="1635" actId="478"/>
          <ac:cxnSpMkLst>
            <pc:docMk/>
            <pc:sldMk cId="789517541" sldId="508"/>
            <ac:cxnSpMk id="26" creationId="{561864A0-A85A-D74D-8163-01D08AF0EE9D}"/>
          </ac:cxnSpMkLst>
        </pc:cxnChg>
        <pc:cxnChg chg="del mod">
          <ac:chgData name="Phillips, Nate" userId="1a7ed9a7-6979-4999-8e72-44e838efb909" providerId="ADAL" clId="{CF89E744-9306-4A2F-8BE7-67BB4A0C526E}" dt="2022-06-27T16:49:20.807" v="1636" actId="478"/>
          <ac:cxnSpMkLst>
            <pc:docMk/>
            <pc:sldMk cId="789517541" sldId="508"/>
            <ac:cxnSpMk id="27" creationId="{9B217E20-A84E-E21F-725A-2BC197245C7E}"/>
          </ac:cxnSpMkLst>
        </pc:cxnChg>
      </pc:sldChg>
      <pc:sldChg chg="add del">
        <pc:chgData name="Phillips, Nate" userId="1a7ed9a7-6979-4999-8e72-44e838efb909" providerId="ADAL" clId="{CF89E744-9306-4A2F-8BE7-67BB4A0C526E}" dt="2022-06-23T21:24:09.926" v="1143"/>
        <pc:sldMkLst>
          <pc:docMk/>
          <pc:sldMk cId="2042191273" sldId="508"/>
        </pc:sldMkLst>
      </pc:sldChg>
      <pc:sldChg chg="addSp modSp add mod modAnim">
        <pc:chgData name="Phillips, Nate" userId="1a7ed9a7-6979-4999-8e72-44e838efb909" providerId="ADAL" clId="{CF89E744-9306-4A2F-8BE7-67BB4A0C526E}" dt="2022-06-27T16:52:10.582" v="1703"/>
        <pc:sldMkLst>
          <pc:docMk/>
          <pc:sldMk cId="4267559012" sldId="509"/>
        </pc:sldMkLst>
        <pc:spChg chg="mod">
          <ac:chgData name="Phillips, Nate" userId="1a7ed9a7-6979-4999-8e72-44e838efb909" providerId="ADAL" clId="{CF89E744-9306-4A2F-8BE7-67BB4A0C526E}" dt="2022-06-27T16:51:24.534" v="1694" actId="20577"/>
          <ac:spMkLst>
            <pc:docMk/>
            <pc:sldMk cId="4267559012" sldId="509"/>
            <ac:spMk id="3" creationId="{185E830D-9A99-72A9-2B14-6E2BDD081B83}"/>
          </ac:spMkLst>
        </pc:spChg>
        <pc:spChg chg="add mod">
          <ac:chgData name="Phillips, Nate" userId="1a7ed9a7-6979-4999-8e72-44e838efb909" providerId="ADAL" clId="{CF89E744-9306-4A2F-8BE7-67BB4A0C526E}" dt="2022-06-27T16:51:51.928" v="1702" actId="1076"/>
          <ac:spMkLst>
            <pc:docMk/>
            <pc:sldMk cId="4267559012" sldId="509"/>
            <ac:spMk id="30" creationId="{29683C98-ACB7-944E-088D-FEF00AC4B452}"/>
          </ac:spMkLst>
        </pc:spChg>
        <pc:cxnChg chg="add mod">
          <ac:chgData name="Phillips, Nate" userId="1a7ed9a7-6979-4999-8e72-44e838efb909" providerId="ADAL" clId="{CF89E744-9306-4A2F-8BE7-67BB4A0C526E}" dt="2022-06-27T16:51:38.932" v="1699" actId="14100"/>
          <ac:cxnSpMkLst>
            <pc:docMk/>
            <pc:sldMk cId="4267559012" sldId="509"/>
            <ac:cxnSpMk id="25" creationId="{07ED4AE3-1A55-0199-1C3A-17EBBC4CD499}"/>
          </ac:cxnSpMkLst>
        </pc:cxnChg>
      </pc:sldChg>
      <pc:sldChg chg="modSp new mod">
        <pc:chgData name="Phillips, Nate" userId="1a7ed9a7-6979-4999-8e72-44e838efb909" providerId="ADAL" clId="{CF89E744-9306-4A2F-8BE7-67BB4A0C526E}" dt="2022-06-27T16:55:51.881" v="1811" actId="20577"/>
        <pc:sldMkLst>
          <pc:docMk/>
          <pc:sldMk cId="2188086236" sldId="510"/>
        </pc:sldMkLst>
        <pc:spChg chg="mod">
          <ac:chgData name="Phillips, Nate" userId="1a7ed9a7-6979-4999-8e72-44e838efb909" providerId="ADAL" clId="{CF89E744-9306-4A2F-8BE7-67BB4A0C526E}" dt="2022-06-27T16:55:51.881" v="1811" actId="20577"/>
          <ac:spMkLst>
            <pc:docMk/>
            <pc:sldMk cId="2188086236" sldId="510"/>
            <ac:spMk id="3" creationId="{B2243677-DB8A-ADD0-05FF-26F5EE349D34}"/>
          </ac:spMkLst>
        </pc:spChg>
      </pc:sldChg>
      <pc:sldChg chg="modSp add mod modShow">
        <pc:chgData name="Phillips, Nate" userId="1a7ed9a7-6979-4999-8e72-44e838efb909" providerId="ADAL" clId="{CF89E744-9306-4A2F-8BE7-67BB4A0C526E}" dt="2022-06-27T16:57:46.250" v="1825" actId="20577"/>
        <pc:sldMkLst>
          <pc:docMk/>
          <pc:sldMk cId="797586544" sldId="511"/>
        </pc:sldMkLst>
        <pc:spChg chg="mod">
          <ac:chgData name="Phillips, Nate" userId="1a7ed9a7-6979-4999-8e72-44e838efb909" providerId="ADAL" clId="{CF89E744-9306-4A2F-8BE7-67BB4A0C526E}" dt="2022-06-27T16:57:46.250" v="1825" actId="20577"/>
          <ac:spMkLst>
            <pc:docMk/>
            <pc:sldMk cId="797586544" sldId="511"/>
            <ac:spMk id="5" creationId="{5BEC8493-F025-4ED2-90AF-AB3EBCFE7E62}"/>
          </ac:spMkLst>
        </pc:spChg>
      </pc:sldChg>
      <pc:sldChg chg="modSp add mod modShow">
        <pc:chgData name="Phillips, Nate" userId="1a7ed9a7-6979-4999-8e72-44e838efb909" providerId="ADAL" clId="{CF89E744-9306-4A2F-8BE7-67BB4A0C526E}" dt="2022-06-27T16:58:34.873" v="1827" actId="207"/>
        <pc:sldMkLst>
          <pc:docMk/>
          <pc:sldMk cId="1819138298" sldId="512"/>
        </pc:sldMkLst>
        <pc:graphicFrameChg chg="modGraphic">
          <ac:chgData name="Phillips, Nate" userId="1a7ed9a7-6979-4999-8e72-44e838efb909" providerId="ADAL" clId="{CF89E744-9306-4A2F-8BE7-67BB4A0C526E}" dt="2022-06-27T16:58:34.873" v="1827" actId="207"/>
          <ac:graphicFrameMkLst>
            <pc:docMk/>
            <pc:sldMk cId="1819138298" sldId="512"/>
            <ac:graphicFrameMk id="6" creationId="{AF926270-6349-4532-B9EE-FD2FD091BEDC}"/>
          </ac:graphicFrameMkLst>
        </pc:graphicFrameChg>
      </pc:sldChg>
      <pc:sldChg chg="add mod modShow">
        <pc:chgData name="Phillips, Nate" userId="1a7ed9a7-6979-4999-8e72-44e838efb909" providerId="ADAL" clId="{CF89E744-9306-4A2F-8BE7-67BB4A0C526E}" dt="2022-06-27T16:57:34.772" v="1816" actId="729"/>
        <pc:sldMkLst>
          <pc:docMk/>
          <pc:sldMk cId="2132543546" sldId="513"/>
        </pc:sldMkLst>
      </pc:sldChg>
      <pc:sldChg chg="modSp add mod ord modShow">
        <pc:chgData name="Phillips, Nate" userId="1a7ed9a7-6979-4999-8e72-44e838efb909" providerId="ADAL" clId="{CF89E744-9306-4A2F-8BE7-67BB4A0C526E}" dt="2022-06-27T16:59:36.376" v="1842" actId="6549"/>
        <pc:sldMkLst>
          <pc:docMk/>
          <pc:sldMk cId="3966669371" sldId="514"/>
        </pc:sldMkLst>
        <pc:spChg chg="mod">
          <ac:chgData name="Phillips, Nate" userId="1a7ed9a7-6979-4999-8e72-44e838efb909" providerId="ADAL" clId="{CF89E744-9306-4A2F-8BE7-67BB4A0C526E}" dt="2022-06-27T16:59:36.376" v="1842" actId="6549"/>
          <ac:spMkLst>
            <pc:docMk/>
            <pc:sldMk cId="3966669371" sldId="514"/>
            <ac:spMk id="3" creationId="{5B6B9210-7C99-4515-AB58-F5215F4B51AF}"/>
          </ac:spMkLst>
        </pc:spChg>
      </pc:sldChg>
      <pc:sldChg chg="modSp new mod">
        <pc:chgData name="Phillips, Nate" userId="1a7ed9a7-6979-4999-8e72-44e838efb909" providerId="ADAL" clId="{CF89E744-9306-4A2F-8BE7-67BB4A0C526E}" dt="2022-06-27T17:15:23.308" v="2907" actId="21"/>
        <pc:sldMkLst>
          <pc:docMk/>
          <pc:sldMk cId="317115643" sldId="515"/>
        </pc:sldMkLst>
        <pc:spChg chg="mod">
          <ac:chgData name="Phillips, Nate" userId="1a7ed9a7-6979-4999-8e72-44e838efb909" providerId="ADAL" clId="{CF89E744-9306-4A2F-8BE7-67BB4A0C526E}" dt="2022-06-27T17:15:23.308" v="2907" actId="21"/>
          <ac:spMkLst>
            <pc:docMk/>
            <pc:sldMk cId="317115643" sldId="515"/>
            <ac:spMk id="3" creationId="{B0786321-8174-F99C-3D07-D54E558A37D5}"/>
          </ac:spMkLst>
        </pc:spChg>
      </pc:sldChg>
      <pc:sldChg chg="modSp new mod modAnim">
        <pc:chgData name="Phillips, Nate" userId="1a7ed9a7-6979-4999-8e72-44e838efb909" providerId="ADAL" clId="{CF89E744-9306-4A2F-8BE7-67BB4A0C526E}" dt="2022-06-27T17:16:05.528" v="2939"/>
        <pc:sldMkLst>
          <pc:docMk/>
          <pc:sldMk cId="4168789062" sldId="516"/>
        </pc:sldMkLst>
        <pc:spChg chg="mod">
          <ac:chgData name="Phillips, Nate" userId="1a7ed9a7-6979-4999-8e72-44e838efb909" providerId="ADAL" clId="{CF89E744-9306-4A2F-8BE7-67BB4A0C526E}" dt="2022-06-27T17:03:34.975" v="1891" actId="20577"/>
          <ac:spMkLst>
            <pc:docMk/>
            <pc:sldMk cId="4168789062" sldId="516"/>
            <ac:spMk id="2" creationId="{7FCD4EA8-AC6B-F146-426D-887A7DB9D90B}"/>
          </ac:spMkLst>
        </pc:spChg>
        <pc:spChg chg="mod">
          <ac:chgData name="Phillips, Nate" userId="1a7ed9a7-6979-4999-8e72-44e838efb909" providerId="ADAL" clId="{CF89E744-9306-4A2F-8BE7-67BB4A0C526E}" dt="2022-06-27T17:10:58.725" v="2539" actId="20577"/>
          <ac:spMkLst>
            <pc:docMk/>
            <pc:sldMk cId="4168789062" sldId="516"/>
            <ac:spMk id="3" creationId="{A38C5EFB-B471-D056-F2C6-A658C39E3DE3}"/>
          </ac:spMkLst>
        </pc:spChg>
      </pc:sldChg>
      <pc:sldChg chg="modSp new mod modAnim">
        <pc:chgData name="Phillips, Nate" userId="1a7ed9a7-6979-4999-8e72-44e838efb909" providerId="ADAL" clId="{CF89E744-9306-4A2F-8BE7-67BB4A0C526E}" dt="2022-06-29T17:20:23.038" v="4965" actId="20577"/>
        <pc:sldMkLst>
          <pc:docMk/>
          <pc:sldMk cId="3046950320" sldId="517"/>
        </pc:sldMkLst>
        <pc:spChg chg="mod">
          <ac:chgData name="Phillips, Nate" userId="1a7ed9a7-6979-4999-8e72-44e838efb909" providerId="ADAL" clId="{CF89E744-9306-4A2F-8BE7-67BB4A0C526E}" dt="2022-06-27T17:12:26.438" v="2541"/>
          <ac:spMkLst>
            <pc:docMk/>
            <pc:sldMk cId="3046950320" sldId="517"/>
            <ac:spMk id="2" creationId="{6A959459-7B40-1952-EB05-E5227CF60CA1}"/>
          </ac:spMkLst>
        </pc:spChg>
        <pc:spChg chg="mod">
          <ac:chgData name="Phillips, Nate" userId="1a7ed9a7-6979-4999-8e72-44e838efb909" providerId="ADAL" clId="{CF89E744-9306-4A2F-8BE7-67BB4A0C526E}" dt="2022-06-29T17:20:23.038" v="4965" actId="20577"/>
          <ac:spMkLst>
            <pc:docMk/>
            <pc:sldMk cId="3046950320" sldId="517"/>
            <ac:spMk id="3" creationId="{FA2FF44C-847F-2828-11CA-58DFA546C301}"/>
          </ac:spMkLst>
        </pc:spChg>
      </pc:sldChg>
      <pc:sldChg chg="modSp new mod">
        <pc:chgData name="Phillips, Nate" userId="1a7ed9a7-6979-4999-8e72-44e838efb909" providerId="ADAL" clId="{CF89E744-9306-4A2F-8BE7-67BB4A0C526E}" dt="2022-06-27T17:15:32.059" v="2934"/>
        <pc:sldMkLst>
          <pc:docMk/>
          <pc:sldMk cId="1218721963" sldId="518"/>
        </pc:sldMkLst>
        <pc:spChg chg="mod">
          <ac:chgData name="Phillips, Nate" userId="1a7ed9a7-6979-4999-8e72-44e838efb909" providerId="ADAL" clId="{CF89E744-9306-4A2F-8BE7-67BB4A0C526E}" dt="2022-06-27T17:15:32.059" v="2934"/>
          <ac:spMkLst>
            <pc:docMk/>
            <pc:sldMk cId="1218721963" sldId="518"/>
            <ac:spMk id="3" creationId="{EAE8A08E-C3FE-AFCD-2868-0F8D6261DD95}"/>
          </ac:spMkLst>
        </pc:spChg>
      </pc:sldChg>
      <pc:sldChg chg="modSp new del mod">
        <pc:chgData name="Phillips, Nate" userId="1a7ed9a7-6979-4999-8e72-44e838efb909" providerId="ADAL" clId="{CF89E744-9306-4A2F-8BE7-67BB4A0C526E}" dt="2022-06-27T22:18:36.306" v="2995" actId="47"/>
        <pc:sldMkLst>
          <pc:docMk/>
          <pc:sldMk cId="3711245399" sldId="519"/>
        </pc:sldMkLst>
        <pc:spChg chg="mod">
          <ac:chgData name="Phillips, Nate" userId="1a7ed9a7-6979-4999-8e72-44e838efb909" providerId="ADAL" clId="{CF89E744-9306-4A2F-8BE7-67BB4A0C526E}" dt="2022-06-27T17:18:17.224" v="2944" actId="20577"/>
          <ac:spMkLst>
            <pc:docMk/>
            <pc:sldMk cId="3711245399" sldId="519"/>
            <ac:spMk id="3" creationId="{1319938E-247A-2BF1-7FF5-760E53E72A75}"/>
          </ac:spMkLst>
        </pc:spChg>
      </pc:sldChg>
      <pc:sldChg chg="new del">
        <pc:chgData name="Phillips, Nate" userId="1a7ed9a7-6979-4999-8e72-44e838efb909" providerId="ADAL" clId="{CF89E744-9306-4A2F-8BE7-67BB4A0C526E}" dt="2022-06-27T22:18:13.276" v="2994" actId="47"/>
        <pc:sldMkLst>
          <pc:docMk/>
          <pc:sldMk cId="1937571416" sldId="520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3143257511" sldId="521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1663558993" sldId="522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172130829" sldId="523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3146143996" sldId="524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1670757524" sldId="525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422025500" sldId="526"/>
        </pc:sldMkLst>
      </pc:sldChg>
      <pc:sldChg chg="add">
        <pc:chgData name="Phillips, Nate" userId="1a7ed9a7-6979-4999-8e72-44e838efb909" providerId="ADAL" clId="{CF89E744-9306-4A2F-8BE7-67BB4A0C526E}" dt="2022-06-27T22:16:23.188" v="2986"/>
        <pc:sldMkLst>
          <pc:docMk/>
          <pc:sldMk cId="4059201107" sldId="527"/>
        </pc:sldMkLst>
      </pc:sldChg>
      <pc:sldChg chg="add">
        <pc:chgData name="Phillips, Nate" userId="1a7ed9a7-6979-4999-8e72-44e838efb909" providerId="ADAL" clId="{CF89E744-9306-4A2F-8BE7-67BB4A0C526E}" dt="2022-06-27T22:17:35.552" v="2992"/>
        <pc:sldMkLst>
          <pc:docMk/>
          <pc:sldMk cId="1138001024" sldId="528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422733275" sldId="529"/>
        </pc:sldMkLst>
      </pc:sldChg>
      <pc:sldChg chg="add">
        <pc:chgData name="Phillips, Nate" userId="1a7ed9a7-6979-4999-8e72-44e838efb909" providerId="ADAL" clId="{CF89E744-9306-4A2F-8BE7-67BB4A0C526E}" dt="2022-06-27T22:17:35.552" v="2992"/>
        <pc:sldMkLst>
          <pc:docMk/>
          <pc:sldMk cId="3105451554" sldId="529"/>
        </pc:sldMkLst>
      </pc:sldChg>
      <pc:sldChg chg="add mod modShow">
        <pc:chgData name="Phillips, Nate" userId="1a7ed9a7-6979-4999-8e72-44e838efb909" providerId="ADAL" clId="{CF89E744-9306-4A2F-8BE7-67BB4A0C526E}" dt="2022-06-29T17:16:16.278" v="4934" actId="729"/>
        <pc:sldMkLst>
          <pc:docMk/>
          <pc:sldMk cId="694222282" sldId="530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1412718270" sldId="530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1245300137" sldId="531"/>
        </pc:sldMkLst>
      </pc:sldChg>
      <pc:sldChg chg="add mod modShow">
        <pc:chgData name="Phillips, Nate" userId="1a7ed9a7-6979-4999-8e72-44e838efb909" providerId="ADAL" clId="{CF89E744-9306-4A2F-8BE7-67BB4A0C526E}" dt="2022-06-29T17:16:16.278" v="4934" actId="729"/>
        <pc:sldMkLst>
          <pc:docMk/>
          <pc:sldMk cId="2464428719" sldId="531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3763740445" sldId="532"/>
        </pc:sldMkLst>
      </pc:sldChg>
      <pc:sldChg chg="addSp delSp modSp new mod modAnim">
        <pc:chgData name="Phillips, Nate" userId="1a7ed9a7-6979-4999-8e72-44e838efb909" providerId="ADAL" clId="{CF89E744-9306-4A2F-8BE7-67BB4A0C526E}" dt="2022-06-29T17:23:16.816" v="4967"/>
        <pc:sldMkLst>
          <pc:docMk/>
          <pc:sldMk cId="3857436435" sldId="532"/>
        </pc:sldMkLst>
        <pc:spChg chg="mod">
          <ac:chgData name="Phillips, Nate" userId="1a7ed9a7-6979-4999-8e72-44e838efb909" providerId="ADAL" clId="{CF89E744-9306-4A2F-8BE7-67BB4A0C526E}" dt="2022-06-29T16:44:03.457" v="3573" actId="20577"/>
          <ac:spMkLst>
            <pc:docMk/>
            <pc:sldMk cId="3857436435" sldId="532"/>
            <ac:spMk id="2" creationId="{F28B8B6B-0C17-E39E-3B56-501495F7A8E1}"/>
          </ac:spMkLst>
        </pc:spChg>
        <pc:spChg chg="mod">
          <ac:chgData name="Phillips, Nate" userId="1a7ed9a7-6979-4999-8e72-44e838efb909" providerId="ADAL" clId="{CF89E744-9306-4A2F-8BE7-67BB4A0C526E}" dt="2022-06-29T16:47:52.542" v="3708" actId="20577"/>
          <ac:spMkLst>
            <pc:docMk/>
            <pc:sldMk cId="3857436435" sldId="532"/>
            <ac:spMk id="3" creationId="{9DD82E4F-6D61-955E-6CC8-A33EE937EF1B}"/>
          </ac:spMkLst>
        </pc:spChg>
        <pc:spChg chg="mod topLvl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5" creationId="{DF71758B-2C89-2C79-AF4E-402BDE257734}"/>
          </ac:spMkLst>
        </pc:spChg>
        <pc:spChg chg="mod topLvl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6" creationId="{13A99A12-DC85-2F85-8E12-E7D5628729BF}"/>
          </ac:spMkLst>
        </pc:spChg>
        <pc:spChg chg="mod topLvl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7" creationId="{3EC88BFB-53A6-DE4A-2E3D-8C448AB52F94}"/>
          </ac:spMkLst>
        </pc:spChg>
        <pc:spChg chg="mod topLvl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8" creationId="{D52BAAA5-FDA3-156E-AF80-F35F2F8DD653}"/>
          </ac:spMkLst>
        </pc:spChg>
        <pc:spChg chg="mod topLvl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9" creationId="{DC6B044A-D824-6035-884F-4C4D69D8446A}"/>
          </ac:spMkLst>
        </pc:spChg>
        <pc:spChg chg="add mod">
          <ac:chgData name="Phillips, Nate" userId="1a7ed9a7-6979-4999-8e72-44e838efb909" providerId="ADAL" clId="{CF89E744-9306-4A2F-8BE7-67BB4A0C526E}" dt="2022-06-29T16:46:48.855" v="3693" actId="164"/>
          <ac:spMkLst>
            <pc:docMk/>
            <pc:sldMk cId="3857436435" sldId="532"/>
            <ac:spMk id="36" creationId="{B1CF8441-40B4-971E-3E08-2C5084E17E04}"/>
          </ac:spMkLst>
        </pc:spChg>
        <pc:grpChg chg="add del mod">
          <ac:chgData name="Phillips, Nate" userId="1a7ed9a7-6979-4999-8e72-44e838efb909" providerId="ADAL" clId="{CF89E744-9306-4A2F-8BE7-67BB4A0C526E}" dt="2022-06-29T16:44:28.206" v="3589" actId="165"/>
          <ac:grpSpMkLst>
            <pc:docMk/>
            <pc:sldMk cId="3857436435" sldId="532"/>
            <ac:grpSpMk id="4" creationId="{E69224AD-8E79-0A5F-B691-43A0AAD11DF4}"/>
          </ac:grpSpMkLst>
        </pc:grpChg>
        <pc:grpChg chg="add mod">
          <ac:chgData name="Phillips, Nate" userId="1a7ed9a7-6979-4999-8e72-44e838efb909" providerId="ADAL" clId="{CF89E744-9306-4A2F-8BE7-67BB4A0C526E}" dt="2022-06-29T16:46:52.327" v="3694" actId="1076"/>
          <ac:grpSpMkLst>
            <pc:docMk/>
            <pc:sldMk cId="3857436435" sldId="532"/>
            <ac:grpSpMk id="43" creationId="{C046A083-DFF8-6C9B-D5DF-916D280C9AA3}"/>
          </ac:grpSpMkLst>
        </pc:grpChg>
        <pc:cxnChg chg="del mod topLvl">
          <ac:chgData name="Phillips, Nate" userId="1a7ed9a7-6979-4999-8e72-44e838efb909" providerId="ADAL" clId="{CF89E744-9306-4A2F-8BE7-67BB4A0C526E}" dt="2022-06-29T16:44:41.686" v="3593" actId="478"/>
          <ac:cxnSpMkLst>
            <pc:docMk/>
            <pc:sldMk cId="3857436435" sldId="532"/>
            <ac:cxnSpMk id="10" creationId="{22348766-1691-8B9E-0017-47694A76A1E4}"/>
          </ac:cxnSpMkLst>
        </pc:cxnChg>
        <pc:cxnChg chg="del mod topLvl">
          <ac:chgData name="Phillips, Nate" userId="1a7ed9a7-6979-4999-8e72-44e838efb909" providerId="ADAL" clId="{CF89E744-9306-4A2F-8BE7-67BB4A0C526E}" dt="2022-06-29T16:44:40.595" v="3592" actId="478"/>
          <ac:cxnSpMkLst>
            <pc:docMk/>
            <pc:sldMk cId="3857436435" sldId="532"/>
            <ac:cxnSpMk id="11" creationId="{E83A45A2-D18C-7F49-02B2-437C21289E9B}"/>
          </ac:cxnSpMkLst>
        </pc:cxnChg>
        <pc:cxnChg chg="del mod topLvl">
          <ac:chgData name="Phillips, Nate" userId="1a7ed9a7-6979-4999-8e72-44e838efb909" providerId="ADAL" clId="{CF89E744-9306-4A2F-8BE7-67BB4A0C526E}" dt="2022-06-29T16:44:39.308" v="3590" actId="478"/>
          <ac:cxnSpMkLst>
            <pc:docMk/>
            <pc:sldMk cId="3857436435" sldId="532"/>
            <ac:cxnSpMk id="12" creationId="{80BD8512-385A-3296-1497-7ED904451EDD}"/>
          </ac:cxnSpMkLst>
        </pc:cxnChg>
        <pc:cxnChg chg="del mod topLvl">
          <ac:chgData name="Phillips, Nate" userId="1a7ed9a7-6979-4999-8e72-44e838efb909" providerId="ADAL" clId="{CF89E744-9306-4A2F-8BE7-67BB4A0C526E}" dt="2022-06-29T16:44:40.110" v="3591" actId="478"/>
          <ac:cxnSpMkLst>
            <pc:docMk/>
            <pc:sldMk cId="3857436435" sldId="532"/>
            <ac:cxnSpMk id="13" creationId="{1E370C72-202B-44D3-F7FB-B68720A1C9AC}"/>
          </ac:cxnSpMkLst>
        </pc:cxnChg>
        <pc:cxnChg chg="mod topLvl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14" creationId="{8114DE95-E787-951D-08D9-3AF6165E8230}"/>
          </ac:cxnSpMkLst>
        </pc:cxnChg>
        <pc:cxnChg chg="mod topLvl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15" creationId="{2E369CD5-6A15-8288-7082-29E13C73AE4D}"/>
          </ac:cxnSpMkLst>
        </pc:cxnChg>
        <pc:cxnChg chg="add mod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26" creationId="{AC9CDA36-FA95-ACDE-06FD-A95751E7B1AB}"/>
          </ac:cxnSpMkLst>
        </pc:cxnChg>
        <pc:cxnChg chg="add mod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29" creationId="{967A4E51-A7E7-4D25-72FD-9D3D62C9F188}"/>
          </ac:cxnSpMkLst>
        </pc:cxnChg>
        <pc:cxnChg chg="add mod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32" creationId="{67315986-46F4-FD5D-5F3C-0A1B24D895B7}"/>
          </ac:cxnSpMkLst>
        </pc:cxnChg>
        <pc:cxnChg chg="add mod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37" creationId="{2AA3EF82-63C9-F2C9-388A-4DD66843BED9}"/>
          </ac:cxnSpMkLst>
        </pc:cxnChg>
        <pc:cxnChg chg="add mod">
          <ac:chgData name="Phillips, Nate" userId="1a7ed9a7-6979-4999-8e72-44e838efb909" providerId="ADAL" clId="{CF89E744-9306-4A2F-8BE7-67BB4A0C526E}" dt="2022-06-29T16:46:48.855" v="3693" actId="164"/>
          <ac:cxnSpMkLst>
            <pc:docMk/>
            <pc:sldMk cId="3857436435" sldId="532"/>
            <ac:cxnSpMk id="40" creationId="{1967037A-71F5-81A2-90B8-BDD89F267F49}"/>
          </ac:cxnSpMkLst>
        </pc:cxnChg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3199965814" sldId="533"/>
        </pc:sldMkLst>
      </pc:sldChg>
      <pc:sldChg chg="addSp modSp new mod">
        <pc:chgData name="Phillips, Nate" userId="1a7ed9a7-6979-4999-8e72-44e838efb909" providerId="ADAL" clId="{CF89E744-9306-4A2F-8BE7-67BB4A0C526E}" dt="2022-06-29T16:51:21.175" v="3871" actId="14100"/>
        <pc:sldMkLst>
          <pc:docMk/>
          <pc:sldMk cId="3534575067" sldId="533"/>
        </pc:sldMkLst>
        <pc:spChg chg="mod">
          <ac:chgData name="Phillips, Nate" userId="1a7ed9a7-6979-4999-8e72-44e838efb909" providerId="ADAL" clId="{CF89E744-9306-4A2F-8BE7-67BB4A0C526E}" dt="2022-06-29T16:50:02.532" v="3751" actId="20577"/>
          <ac:spMkLst>
            <pc:docMk/>
            <pc:sldMk cId="3534575067" sldId="533"/>
            <ac:spMk id="2" creationId="{052E3DA2-AD88-676C-349B-B34D694F2B00}"/>
          </ac:spMkLst>
        </pc:spChg>
        <pc:spChg chg="mod">
          <ac:chgData name="Phillips, Nate" userId="1a7ed9a7-6979-4999-8e72-44e838efb909" providerId="ADAL" clId="{CF89E744-9306-4A2F-8BE7-67BB4A0C526E}" dt="2022-06-29T16:51:09.577" v="3866" actId="1076"/>
          <ac:spMkLst>
            <pc:docMk/>
            <pc:sldMk cId="3534575067" sldId="533"/>
            <ac:spMk id="3" creationId="{D07E6BED-BB8E-4DEE-EF10-67F0B1F00BC0}"/>
          </ac:spMkLst>
        </pc:spChg>
        <pc:picChg chg="add mod">
          <ac:chgData name="Phillips, Nate" userId="1a7ed9a7-6979-4999-8e72-44e838efb909" providerId="ADAL" clId="{CF89E744-9306-4A2F-8BE7-67BB4A0C526E}" dt="2022-06-29T16:51:21.175" v="3871" actId="14100"/>
          <ac:picMkLst>
            <pc:docMk/>
            <pc:sldMk cId="3534575067" sldId="533"/>
            <ac:picMk id="1026" creationId="{0FC649AA-8E32-7FC1-CFC4-BF0A0D2B6DD3}"/>
          </ac:picMkLst>
        </pc:picChg>
      </pc:sldChg>
      <pc:sldChg chg="addSp modSp new mod modAnim">
        <pc:chgData name="Phillips, Nate" userId="1a7ed9a7-6979-4999-8e72-44e838efb909" providerId="ADAL" clId="{CF89E744-9306-4A2F-8BE7-67BB4A0C526E}" dt="2022-06-29T17:04:23.360" v="4856" actId="6549"/>
        <pc:sldMkLst>
          <pc:docMk/>
          <pc:sldMk cId="3006290902" sldId="534"/>
        </pc:sldMkLst>
        <pc:spChg chg="mod">
          <ac:chgData name="Phillips, Nate" userId="1a7ed9a7-6979-4999-8e72-44e838efb909" providerId="ADAL" clId="{CF89E744-9306-4A2F-8BE7-67BB4A0C526E}" dt="2022-06-29T16:55:18.092" v="3895" actId="20577"/>
          <ac:spMkLst>
            <pc:docMk/>
            <pc:sldMk cId="3006290902" sldId="534"/>
            <ac:spMk id="2" creationId="{AA9FFE14-7710-B3DE-5DBC-ED7373423C1C}"/>
          </ac:spMkLst>
        </pc:spChg>
        <pc:spChg chg="mod">
          <ac:chgData name="Phillips, Nate" userId="1a7ed9a7-6979-4999-8e72-44e838efb909" providerId="ADAL" clId="{CF89E744-9306-4A2F-8BE7-67BB4A0C526E}" dt="2022-06-29T17:04:23.360" v="4856" actId="6549"/>
          <ac:spMkLst>
            <pc:docMk/>
            <pc:sldMk cId="3006290902" sldId="534"/>
            <ac:spMk id="3" creationId="{F1D2F837-0FF1-8D5D-71BB-82E36273CC8D}"/>
          </ac:spMkLst>
        </pc:spChg>
        <pc:spChg chg="add mod">
          <ac:chgData name="Phillips, Nate" userId="1a7ed9a7-6979-4999-8e72-44e838efb909" providerId="ADAL" clId="{CF89E744-9306-4A2F-8BE7-67BB4A0C526E}" dt="2022-06-29T16:55:55.857" v="3979" actId="20577"/>
          <ac:spMkLst>
            <pc:docMk/>
            <pc:sldMk cId="3006290902" sldId="534"/>
            <ac:spMk id="4" creationId="{5F040724-58BA-74F1-9BCA-71A4F0DD497D}"/>
          </ac:spMkLst>
        </pc:spChg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3763038822" sldId="534"/>
        </pc:sldMkLst>
      </pc:sldChg>
      <pc:sldChg chg="modSp new mod">
        <pc:chgData name="Phillips, Nate" userId="1a7ed9a7-6979-4999-8e72-44e838efb909" providerId="ADAL" clId="{CF89E744-9306-4A2F-8BE7-67BB4A0C526E}" dt="2022-06-29T17:05:25.114" v="4933" actId="20577"/>
        <pc:sldMkLst>
          <pc:docMk/>
          <pc:sldMk cId="1628569857" sldId="535"/>
        </pc:sldMkLst>
        <pc:spChg chg="mod">
          <ac:chgData name="Phillips, Nate" userId="1a7ed9a7-6979-4999-8e72-44e838efb909" providerId="ADAL" clId="{CF89E744-9306-4A2F-8BE7-67BB4A0C526E}" dt="2022-06-29T17:05:25.114" v="4933" actId="20577"/>
          <ac:spMkLst>
            <pc:docMk/>
            <pc:sldMk cId="1628569857" sldId="535"/>
            <ac:spMk id="3" creationId="{4E42EA82-5CB2-FA60-ABA2-AA118CE070E1}"/>
          </ac:spMkLst>
        </pc:spChg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1989310039" sldId="535"/>
        </pc:sldMkLst>
      </pc:sldChg>
      <pc:sldChg chg="modSp new mod">
        <pc:chgData name="Phillips, Nate" userId="1a7ed9a7-6979-4999-8e72-44e838efb909" providerId="ADAL" clId="{CF89E744-9306-4A2F-8BE7-67BB4A0C526E}" dt="2022-06-29T17:16:28.524" v="4964" actId="5793"/>
        <pc:sldMkLst>
          <pc:docMk/>
          <pc:sldMk cId="5366996" sldId="536"/>
        </pc:sldMkLst>
        <pc:spChg chg="mod">
          <ac:chgData name="Phillips, Nate" userId="1a7ed9a7-6979-4999-8e72-44e838efb909" providerId="ADAL" clId="{CF89E744-9306-4A2F-8BE7-67BB4A0C526E}" dt="2022-06-29T17:16:28.524" v="4964" actId="5793"/>
          <ac:spMkLst>
            <pc:docMk/>
            <pc:sldMk cId="5366996" sldId="536"/>
            <ac:spMk id="3" creationId="{54FE4C01-5466-67C2-F53E-B08E09F90105}"/>
          </ac:spMkLst>
        </pc:spChg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3955778747" sldId="536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1940966605" sldId="537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672707693" sldId="538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2990710488" sldId="539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1332346256" sldId="540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2692067825" sldId="541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2943626178" sldId="542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694222282" sldId="543"/>
        </pc:sldMkLst>
      </pc:sldChg>
      <pc:sldChg chg="add del">
        <pc:chgData name="Phillips, Nate" userId="1a7ed9a7-6979-4999-8e72-44e838efb909" providerId="ADAL" clId="{CF89E744-9306-4A2F-8BE7-67BB4A0C526E}" dt="2022-06-27T22:17:01.464" v="2988"/>
        <pc:sldMkLst>
          <pc:docMk/>
          <pc:sldMk cId="2836776609" sldId="544"/>
        </pc:sldMkLst>
      </pc:sldChg>
      <pc:sldMasterChg chg="modSldLayout">
        <pc:chgData name="Phillips, Nate" userId="1a7ed9a7-6979-4999-8e72-44e838efb909" providerId="ADAL" clId="{CF89E744-9306-4A2F-8BE7-67BB4A0C526E}" dt="2022-06-23T20:44:01.346" v="1"/>
        <pc:sldMasterMkLst>
          <pc:docMk/>
          <pc:sldMasterMk cId="1142473779" sldId="2147483682"/>
        </pc:sldMasterMkLst>
        <pc:sldLayoutChg chg="modSp">
          <pc:chgData name="Phillips, Nate" userId="1a7ed9a7-6979-4999-8e72-44e838efb909" providerId="ADAL" clId="{CF89E744-9306-4A2F-8BE7-67BB4A0C526E}" dt="2022-06-23T20:44:01.346" v="1"/>
          <pc:sldLayoutMkLst>
            <pc:docMk/>
            <pc:sldMasterMk cId="1142473779" sldId="2147483682"/>
            <pc:sldLayoutMk cId="1189387458" sldId="2147483679"/>
          </pc:sldLayoutMkLst>
          <pc:spChg chg="mod">
            <ac:chgData name="Phillips, Nate" userId="1a7ed9a7-6979-4999-8e72-44e838efb909" providerId="ADAL" clId="{CF89E744-9306-4A2F-8BE7-67BB4A0C526E}" dt="2022-06-23T20:44:01.346" v="1"/>
            <ac:spMkLst>
              <pc:docMk/>
              <pc:sldMasterMk cId="1142473779" sldId="2147483682"/>
              <pc:sldLayoutMk cId="1189387458" sldId="2147483679"/>
              <ac:spMk id="3" creationId="{E8DCDFA6-3DCB-4C29-856D-7272722C168C}"/>
            </ac:spMkLst>
          </pc:spChg>
          <pc:spChg chg="mod">
            <ac:chgData name="Phillips, Nate" userId="1a7ed9a7-6979-4999-8e72-44e838efb909" providerId="ADAL" clId="{CF89E744-9306-4A2F-8BE7-67BB4A0C526E}" dt="2022-06-23T20:44:01.346" v="1"/>
            <ac:spMkLst>
              <pc:docMk/>
              <pc:sldMasterMk cId="1142473779" sldId="2147483682"/>
              <pc:sldLayoutMk cId="1189387458" sldId="2147483679"/>
              <ac:spMk id="4" creationId="{FBFE33D8-0C26-48F5-A9DD-EBF30D684192}"/>
            </ac:spMkLst>
          </pc:spChg>
        </pc:sldLayoutChg>
      </pc:sldMasterChg>
    </pc:docChg>
  </pc:docChgLst>
  <pc:docChgLst>
    <pc:chgData name="Phillips, Nate" userId="1a7ed9a7-6979-4999-8e72-44e838efb909" providerId="ADAL" clId="{5E2067C2-D5F8-482E-BFA8-A02008B0D219}"/>
    <pc:docChg chg="undo custSel addSld delSld modSld">
      <pc:chgData name="Phillips, Nate" userId="1a7ed9a7-6979-4999-8e72-44e838efb909" providerId="ADAL" clId="{5E2067C2-D5F8-482E-BFA8-A02008B0D219}" dt="2022-11-28T20:56:26.480" v="2459" actId="5793"/>
      <pc:docMkLst>
        <pc:docMk/>
      </pc:docMkLst>
      <pc:sldChg chg="modSp">
        <pc:chgData name="Phillips, Nate" userId="1a7ed9a7-6979-4999-8e72-44e838efb909" providerId="ADAL" clId="{5E2067C2-D5F8-482E-BFA8-A02008B0D219}" dt="2022-11-28T16:27:31.158" v="270" actId="20577"/>
        <pc:sldMkLst>
          <pc:docMk/>
          <pc:sldMk cId="3247381540" sldId="433"/>
        </pc:sldMkLst>
        <pc:spChg chg="mod">
          <ac:chgData name="Phillips, Nate" userId="1a7ed9a7-6979-4999-8e72-44e838efb909" providerId="ADAL" clId="{5E2067C2-D5F8-482E-BFA8-A02008B0D219}" dt="2022-11-28T16:27:31.158" v="270" actId="20577"/>
          <ac:spMkLst>
            <pc:docMk/>
            <pc:sldMk cId="3247381540" sldId="433"/>
            <ac:spMk id="3" creationId="{25B02E64-0A1D-45F0-9360-A537F4CC8AB3}"/>
          </ac:spMkLst>
        </pc:spChg>
      </pc:sldChg>
      <pc:sldChg chg="addSp delSp modSp mod modAnim">
        <pc:chgData name="Phillips, Nate" userId="1a7ed9a7-6979-4999-8e72-44e838efb909" providerId="ADAL" clId="{5E2067C2-D5F8-482E-BFA8-A02008B0D219}" dt="2022-11-21T16:45:14.150" v="144"/>
        <pc:sldMkLst>
          <pc:docMk/>
          <pc:sldMk cId="2451490110" sldId="439"/>
        </pc:sldMkLst>
        <pc:spChg chg="mod">
          <ac:chgData name="Phillips, Nate" userId="1a7ed9a7-6979-4999-8e72-44e838efb909" providerId="ADAL" clId="{5E2067C2-D5F8-482E-BFA8-A02008B0D219}" dt="2022-11-21T16:41:43.334" v="108" actId="20577"/>
          <ac:spMkLst>
            <pc:docMk/>
            <pc:sldMk cId="2451490110" sldId="439"/>
            <ac:spMk id="3" creationId="{928861A1-DBD6-421A-A783-3D346F489BE7}"/>
          </ac:spMkLst>
        </pc:spChg>
        <pc:spChg chg="add del mod">
          <ac:chgData name="Phillips, Nate" userId="1a7ed9a7-6979-4999-8e72-44e838efb909" providerId="ADAL" clId="{5E2067C2-D5F8-482E-BFA8-A02008B0D219}" dt="2022-11-21T16:45:14.150" v="144"/>
          <ac:spMkLst>
            <pc:docMk/>
            <pc:sldMk cId="2451490110" sldId="439"/>
            <ac:spMk id="4" creationId="{C5D16323-1A8B-E313-A0C3-39B06807D2F4}"/>
          </ac:spMkLst>
        </pc:spChg>
      </pc:sldChg>
      <pc:sldChg chg="addSp modSp">
        <pc:chgData name="Phillips, Nate" userId="1a7ed9a7-6979-4999-8e72-44e838efb909" providerId="ADAL" clId="{5E2067C2-D5F8-482E-BFA8-A02008B0D219}" dt="2022-11-21T16:43:52.785" v="142"/>
        <pc:sldMkLst>
          <pc:docMk/>
          <pc:sldMk cId="2268177412" sldId="447"/>
        </pc:sldMkLst>
        <pc:spChg chg="add mod">
          <ac:chgData name="Phillips, Nate" userId="1a7ed9a7-6979-4999-8e72-44e838efb909" providerId="ADAL" clId="{5E2067C2-D5F8-482E-BFA8-A02008B0D219}" dt="2022-11-21T16:43:52.785" v="142"/>
          <ac:spMkLst>
            <pc:docMk/>
            <pc:sldMk cId="2268177412" sldId="447"/>
            <ac:spMk id="4" creationId="{0E607C78-1639-0848-56CA-9B18CC207C43}"/>
          </ac:spMkLst>
        </pc:spChg>
      </pc:sldChg>
      <pc:sldChg chg="addSp modSp mod">
        <pc:chgData name="Phillips, Nate" userId="1a7ed9a7-6979-4999-8e72-44e838efb909" providerId="ADAL" clId="{5E2067C2-D5F8-482E-BFA8-A02008B0D219}" dt="2022-11-21T16:43:48.605" v="141" actId="1037"/>
        <pc:sldMkLst>
          <pc:docMk/>
          <pc:sldMk cId="1811177874" sldId="448"/>
        </pc:sldMkLst>
        <pc:spChg chg="mod">
          <ac:chgData name="Phillips, Nate" userId="1a7ed9a7-6979-4999-8e72-44e838efb909" providerId="ADAL" clId="{5E2067C2-D5F8-482E-BFA8-A02008B0D219}" dt="2022-11-21T16:42:59.217" v="135" actId="20577"/>
          <ac:spMkLst>
            <pc:docMk/>
            <pc:sldMk cId="1811177874" sldId="448"/>
            <ac:spMk id="3" creationId="{70785776-1642-4149-A1D6-44DFD2EB3249}"/>
          </ac:spMkLst>
        </pc:spChg>
        <pc:spChg chg="add mod">
          <ac:chgData name="Phillips, Nate" userId="1a7ed9a7-6979-4999-8e72-44e838efb909" providerId="ADAL" clId="{5E2067C2-D5F8-482E-BFA8-A02008B0D219}" dt="2022-11-21T16:43:48.605" v="141" actId="1037"/>
          <ac:spMkLst>
            <pc:docMk/>
            <pc:sldMk cId="1811177874" sldId="448"/>
            <ac:spMk id="4" creationId="{EE545A8D-6E49-564E-1AEC-057714433BF0}"/>
          </ac:spMkLst>
        </pc:spChg>
      </pc:sldChg>
      <pc:sldChg chg="addSp modSp modAnim">
        <pc:chgData name="Phillips, Nate" userId="1a7ed9a7-6979-4999-8e72-44e838efb909" providerId="ADAL" clId="{5E2067C2-D5F8-482E-BFA8-A02008B0D219}" dt="2022-11-21T16:46:15.334" v="164" actId="20577"/>
        <pc:sldMkLst>
          <pc:docMk/>
          <pc:sldMk cId="3395604576" sldId="449"/>
        </pc:sldMkLst>
        <pc:spChg chg="mod">
          <ac:chgData name="Phillips, Nate" userId="1a7ed9a7-6979-4999-8e72-44e838efb909" providerId="ADAL" clId="{5E2067C2-D5F8-482E-BFA8-A02008B0D219}" dt="2022-11-21T16:46:15.334" v="164" actId="20577"/>
          <ac:spMkLst>
            <pc:docMk/>
            <pc:sldMk cId="3395604576" sldId="449"/>
            <ac:spMk id="3" creationId="{E75A6714-440F-4CAF-BE5E-64822A52B601}"/>
          </ac:spMkLst>
        </pc:spChg>
        <pc:spChg chg="mod">
          <ac:chgData name="Phillips, Nate" userId="1a7ed9a7-6979-4999-8e72-44e838efb909" providerId="ADAL" clId="{5E2067C2-D5F8-482E-BFA8-A02008B0D219}" dt="2022-11-21T16:45:43.779" v="163" actId="6549"/>
          <ac:spMkLst>
            <pc:docMk/>
            <pc:sldMk cId="3395604576" sldId="449"/>
            <ac:spMk id="5" creationId="{CD83E51E-E609-4529-8FB8-4638AE034C53}"/>
          </ac:spMkLst>
        </pc:spChg>
        <pc:spChg chg="add mod">
          <ac:chgData name="Phillips, Nate" userId="1a7ed9a7-6979-4999-8e72-44e838efb909" providerId="ADAL" clId="{5E2067C2-D5F8-482E-BFA8-A02008B0D219}" dt="2022-11-21T16:45:21.441" v="145"/>
          <ac:spMkLst>
            <pc:docMk/>
            <pc:sldMk cId="3395604576" sldId="449"/>
            <ac:spMk id="7" creationId="{0C454AAB-DA28-610E-0C64-0F4F14ACA2B1}"/>
          </ac:spMkLst>
        </pc:spChg>
      </pc:sldChg>
      <pc:sldChg chg="modSp">
        <pc:chgData name="Phillips, Nate" userId="1a7ed9a7-6979-4999-8e72-44e838efb909" providerId="ADAL" clId="{5E2067C2-D5F8-482E-BFA8-A02008B0D219}" dt="2022-11-28T19:27:31.588" v="2075" actId="113"/>
        <pc:sldMkLst>
          <pc:docMk/>
          <pc:sldMk cId="2164786209" sldId="505"/>
        </pc:sldMkLst>
        <pc:spChg chg="mod">
          <ac:chgData name="Phillips, Nate" userId="1a7ed9a7-6979-4999-8e72-44e838efb909" providerId="ADAL" clId="{5E2067C2-D5F8-482E-BFA8-A02008B0D219}" dt="2022-11-28T19:27:31.588" v="2075" actId="113"/>
          <ac:spMkLst>
            <pc:docMk/>
            <pc:sldMk cId="2164786209" sldId="505"/>
            <ac:spMk id="3" creationId="{F3A8BDA1-A84E-4E2D-AF76-23FB132B71A7}"/>
          </ac:spMkLst>
        </pc:spChg>
      </pc:sldChg>
      <pc:sldChg chg="modSp mod">
        <pc:chgData name="Phillips, Nate" userId="1a7ed9a7-6979-4999-8e72-44e838efb909" providerId="ADAL" clId="{5E2067C2-D5F8-482E-BFA8-A02008B0D219}" dt="2022-11-28T17:41:09.546" v="292" actId="1076"/>
        <pc:sldMkLst>
          <pc:docMk/>
          <pc:sldMk cId="4016424603" sldId="506"/>
        </pc:sldMkLst>
        <pc:spChg chg="mod">
          <ac:chgData name="Phillips, Nate" userId="1a7ed9a7-6979-4999-8e72-44e838efb909" providerId="ADAL" clId="{5E2067C2-D5F8-482E-BFA8-A02008B0D219}" dt="2022-11-28T17:41:09.546" v="292" actId="1076"/>
          <ac:spMkLst>
            <pc:docMk/>
            <pc:sldMk cId="4016424603" sldId="506"/>
            <ac:spMk id="3" creationId="{E79B0533-7B75-9461-8D27-731AC0658FC3}"/>
          </ac:spMkLst>
        </pc:spChg>
      </pc:sldChg>
      <pc:sldChg chg="addSp modSp mod">
        <pc:chgData name="Phillips, Nate" userId="1a7ed9a7-6979-4999-8e72-44e838efb909" providerId="ADAL" clId="{5E2067C2-D5F8-482E-BFA8-A02008B0D219}" dt="2022-11-21T16:33:46.690" v="2" actId="208"/>
        <pc:sldMkLst>
          <pc:docMk/>
          <pc:sldMk cId="3966669371" sldId="514"/>
        </pc:sldMkLst>
        <pc:spChg chg="add mod">
          <ac:chgData name="Phillips, Nate" userId="1a7ed9a7-6979-4999-8e72-44e838efb909" providerId="ADAL" clId="{5E2067C2-D5F8-482E-BFA8-A02008B0D219}" dt="2022-11-21T16:33:46.690" v="2" actId="208"/>
          <ac:spMkLst>
            <pc:docMk/>
            <pc:sldMk cId="3966669371" sldId="514"/>
            <ac:spMk id="4" creationId="{B8D82DDD-2E85-66CD-A5E3-C62780446776}"/>
          </ac:spMkLst>
        </pc:spChg>
      </pc:sldChg>
      <pc:sldChg chg="addSp modSp mod modAnim">
        <pc:chgData name="Phillips, Nate" userId="1a7ed9a7-6979-4999-8e72-44e838efb909" providerId="ADAL" clId="{5E2067C2-D5F8-482E-BFA8-A02008B0D219}" dt="2022-11-28T17:48:43.375" v="335"/>
        <pc:sldMkLst>
          <pc:docMk/>
          <pc:sldMk cId="3857436435" sldId="532"/>
        </pc:sldMkLst>
        <pc:spChg chg="add mod">
          <ac:chgData name="Phillips, Nate" userId="1a7ed9a7-6979-4999-8e72-44e838efb909" providerId="ADAL" clId="{5E2067C2-D5F8-482E-BFA8-A02008B0D219}" dt="2022-11-28T17:48:28.273" v="334" actId="20577"/>
          <ac:spMkLst>
            <pc:docMk/>
            <pc:sldMk cId="3857436435" sldId="532"/>
            <ac:spMk id="4" creationId="{BECE3FAD-D1B1-69B3-66F9-BF37A21069AC}"/>
          </ac:spMkLst>
        </pc:spChg>
        <pc:spChg chg="mod">
          <ac:chgData name="Phillips, Nate" userId="1a7ed9a7-6979-4999-8e72-44e838efb909" providerId="ADAL" clId="{5E2067C2-D5F8-482E-BFA8-A02008B0D219}" dt="2022-11-28T17:45:18.845" v="294" actId="20577"/>
          <ac:spMkLst>
            <pc:docMk/>
            <pc:sldMk cId="3857436435" sldId="532"/>
            <ac:spMk id="9" creationId="{DC6B044A-D824-6035-884F-4C4D69D8446A}"/>
          </ac:spMkLst>
        </pc:spChg>
      </pc:sldChg>
      <pc:sldChg chg="addSp modSp mod">
        <pc:chgData name="Phillips, Nate" userId="1a7ed9a7-6979-4999-8e72-44e838efb909" providerId="ADAL" clId="{5E2067C2-D5F8-482E-BFA8-A02008B0D219}" dt="2022-11-28T18:10:01.309" v="1115" actId="6549"/>
        <pc:sldMkLst>
          <pc:docMk/>
          <pc:sldMk cId="3534575067" sldId="533"/>
        </pc:sldMkLst>
        <pc:spChg chg="mod">
          <ac:chgData name="Phillips, Nate" userId="1a7ed9a7-6979-4999-8e72-44e838efb909" providerId="ADAL" clId="{5E2067C2-D5F8-482E-BFA8-A02008B0D219}" dt="2022-11-28T17:49:04.274" v="336" actId="20577"/>
          <ac:spMkLst>
            <pc:docMk/>
            <pc:sldMk cId="3534575067" sldId="533"/>
            <ac:spMk id="2" creationId="{052E3DA2-AD88-676C-349B-B34D694F2B00}"/>
          </ac:spMkLst>
        </pc:spChg>
        <pc:spChg chg="mod">
          <ac:chgData name="Phillips, Nate" userId="1a7ed9a7-6979-4999-8e72-44e838efb909" providerId="ADAL" clId="{5E2067C2-D5F8-482E-BFA8-A02008B0D219}" dt="2022-11-28T18:10:01.309" v="1115" actId="6549"/>
          <ac:spMkLst>
            <pc:docMk/>
            <pc:sldMk cId="3534575067" sldId="533"/>
            <ac:spMk id="3" creationId="{D07E6BED-BB8E-4DEE-EF10-67F0B1F00BC0}"/>
          </ac:spMkLst>
        </pc:spChg>
        <pc:spChg chg="add mod">
          <ac:chgData name="Phillips, Nate" userId="1a7ed9a7-6979-4999-8e72-44e838efb909" providerId="ADAL" clId="{5E2067C2-D5F8-482E-BFA8-A02008B0D219}" dt="2022-11-28T18:03:31.591" v="1114" actId="20577"/>
          <ac:spMkLst>
            <pc:docMk/>
            <pc:sldMk cId="3534575067" sldId="533"/>
            <ac:spMk id="4" creationId="{BEF2FD06-552D-5BF1-1AD9-6538D2095A59}"/>
          </ac:spMkLst>
        </pc:spChg>
      </pc:sldChg>
      <pc:sldChg chg="modSp">
        <pc:chgData name="Phillips, Nate" userId="1a7ed9a7-6979-4999-8e72-44e838efb909" providerId="ADAL" clId="{5E2067C2-D5F8-482E-BFA8-A02008B0D219}" dt="2022-11-28T18:15:37.073" v="1163" actId="20577"/>
        <pc:sldMkLst>
          <pc:docMk/>
          <pc:sldMk cId="3006290902" sldId="534"/>
        </pc:sldMkLst>
        <pc:spChg chg="mod">
          <ac:chgData name="Phillips, Nate" userId="1a7ed9a7-6979-4999-8e72-44e838efb909" providerId="ADAL" clId="{5E2067C2-D5F8-482E-BFA8-A02008B0D219}" dt="2022-11-28T18:15:37.073" v="1163" actId="20577"/>
          <ac:spMkLst>
            <pc:docMk/>
            <pc:sldMk cId="3006290902" sldId="534"/>
            <ac:spMk id="3" creationId="{F1D2F837-0FF1-8D5D-71BB-82E36273CC8D}"/>
          </ac:spMkLst>
        </pc:spChg>
        <pc:spChg chg="mod">
          <ac:chgData name="Phillips, Nate" userId="1a7ed9a7-6979-4999-8e72-44e838efb909" providerId="ADAL" clId="{5E2067C2-D5F8-482E-BFA8-A02008B0D219}" dt="2022-11-28T18:11:07.730" v="1116" actId="113"/>
          <ac:spMkLst>
            <pc:docMk/>
            <pc:sldMk cId="3006290902" sldId="534"/>
            <ac:spMk id="4" creationId="{5F040724-58BA-74F1-9BCA-71A4F0DD497D}"/>
          </ac:spMkLst>
        </pc:spChg>
      </pc:sldChg>
      <pc:sldChg chg="modSp new mod modAnim modShow">
        <pc:chgData name="Phillips, Nate" userId="1a7ed9a7-6979-4999-8e72-44e838efb909" providerId="ADAL" clId="{5E2067C2-D5F8-482E-BFA8-A02008B0D219}" dt="2022-11-28T19:12:28.768" v="1875"/>
        <pc:sldMkLst>
          <pc:docMk/>
          <pc:sldMk cId="1283304024" sldId="537"/>
        </pc:sldMkLst>
        <pc:spChg chg="mod">
          <ac:chgData name="Phillips, Nate" userId="1a7ed9a7-6979-4999-8e72-44e838efb909" providerId="ADAL" clId="{5E2067C2-D5F8-482E-BFA8-A02008B0D219}" dt="2022-11-28T17:18:20.703" v="289" actId="20577"/>
          <ac:spMkLst>
            <pc:docMk/>
            <pc:sldMk cId="1283304024" sldId="537"/>
            <ac:spMk id="2" creationId="{B4377395-4B8A-7F22-E4B5-A35E4C5DFFB7}"/>
          </ac:spMkLst>
        </pc:spChg>
        <pc:spChg chg="mod">
          <ac:chgData name="Phillips, Nate" userId="1a7ed9a7-6979-4999-8e72-44e838efb909" providerId="ADAL" clId="{5E2067C2-D5F8-482E-BFA8-A02008B0D219}" dt="2022-11-28T19:11:51.252" v="1873" actId="20577"/>
          <ac:spMkLst>
            <pc:docMk/>
            <pc:sldMk cId="1283304024" sldId="537"/>
            <ac:spMk id="3" creationId="{B493CE63-5253-5155-BCD8-A429D24F6A42}"/>
          </ac:spMkLst>
        </pc:spChg>
      </pc:sldChg>
      <pc:sldChg chg="addSp delSp modSp add mod">
        <pc:chgData name="Phillips, Nate" userId="1a7ed9a7-6979-4999-8e72-44e838efb909" providerId="ADAL" clId="{5E2067C2-D5F8-482E-BFA8-A02008B0D219}" dt="2022-11-28T18:52:37.737" v="1225"/>
        <pc:sldMkLst>
          <pc:docMk/>
          <pc:sldMk cId="733039550" sldId="538"/>
        </pc:sldMkLst>
        <pc:spChg chg="add mod">
          <ac:chgData name="Phillips, Nate" userId="1a7ed9a7-6979-4999-8e72-44e838efb909" providerId="ADAL" clId="{5E2067C2-D5F8-482E-BFA8-A02008B0D219}" dt="2022-11-28T18:29:51.167" v="1219" actId="1076"/>
          <ac:spMkLst>
            <pc:docMk/>
            <pc:sldMk cId="733039550" sldId="538"/>
            <ac:spMk id="4" creationId="{49C7946C-BA55-2DB5-9CA8-2DFD929CF1D8}"/>
          </ac:spMkLst>
        </pc:spChg>
        <pc:spChg chg="add mod">
          <ac:chgData name="Phillips, Nate" userId="1a7ed9a7-6979-4999-8e72-44e838efb909" providerId="ADAL" clId="{5E2067C2-D5F8-482E-BFA8-A02008B0D219}" dt="2022-11-28T18:28:31.375" v="1168" actId="1076"/>
          <ac:spMkLst>
            <pc:docMk/>
            <pc:sldMk cId="733039550" sldId="538"/>
            <ac:spMk id="7" creationId="{542761F0-173B-505A-3212-223F285B9DBE}"/>
          </ac:spMkLst>
        </pc:spChg>
        <pc:spChg chg="add mod">
          <ac:chgData name="Phillips, Nate" userId="1a7ed9a7-6979-4999-8e72-44e838efb909" providerId="ADAL" clId="{5E2067C2-D5F8-482E-BFA8-A02008B0D219}" dt="2022-11-28T18:28:42.626" v="1175" actId="20577"/>
          <ac:spMkLst>
            <pc:docMk/>
            <pc:sldMk cId="733039550" sldId="538"/>
            <ac:spMk id="8" creationId="{E6DB4E01-880D-5770-8AFA-D2DDDB8FF91B}"/>
          </ac:spMkLst>
        </pc:spChg>
        <pc:spChg chg="add mod">
          <ac:chgData name="Phillips, Nate" userId="1a7ed9a7-6979-4999-8e72-44e838efb909" providerId="ADAL" clId="{5E2067C2-D5F8-482E-BFA8-A02008B0D219}" dt="2022-11-28T18:28:50.302" v="1179" actId="20577"/>
          <ac:spMkLst>
            <pc:docMk/>
            <pc:sldMk cId="733039550" sldId="538"/>
            <ac:spMk id="9" creationId="{B906325B-2C59-0A2F-C3A9-9DAC2756A9FB}"/>
          </ac:spMkLst>
        </pc:spChg>
        <pc:spChg chg="add mod">
          <ac:chgData name="Phillips, Nate" userId="1a7ed9a7-6979-4999-8e72-44e838efb909" providerId="ADAL" clId="{5E2067C2-D5F8-482E-BFA8-A02008B0D219}" dt="2022-11-28T18:28:56.523" v="1185" actId="20577"/>
          <ac:spMkLst>
            <pc:docMk/>
            <pc:sldMk cId="733039550" sldId="538"/>
            <ac:spMk id="10" creationId="{7BF1C752-BE94-5D94-5DF5-C4FE62F4055B}"/>
          </ac:spMkLst>
        </pc:spChg>
        <pc:spChg chg="add mod">
          <ac:chgData name="Phillips, Nate" userId="1a7ed9a7-6979-4999-8e72-44e838efb909" providerId="ADAL" clId="{5E2067C2-D5F8-482E-BFA8-A02008B0D219}" dt="2022-11-28T18:29:03.134" v="1189" actId="20577"/>
          <ac:spMkLst>
            <pc:docMk/>
            <pc:sldMk cId="733039550" sldId="538"/>
            <ac:spMk id="11" creationId="{94F25421-EE28-B463-51AC-F982F6BBF40E}"/>
          </ac:spMkLst>
        </pc:spChg>
        <pc:spChg chg="add mod">
          <ac:chgData name="Phillips, Nate" userId="1a7ed9a7-6979-4999-8e72-44e838efb909" providerId="ADAL" clId="{5E2067C2-D5F8-482E-BFA8-A02008B0D219}" dt="2022-11-28T18:29:08.765" v="1193" actId="20577"/>
          <ac:spMkLst>
            <pc:docMk/>
            <pc:sldMk cId="733039550" sldId="538"/>
            <ac:spMk id="12" creationId="{BC1F14C6-7166-3D4A-E089-6EB84910A36C}"/>
          </ac:spMkLst>
        </pc:spChg>
        <pc:spChg chg="add mod">
          <ac:chgData name="Phillips, Nate" userId="1a7ed9a7-6979-4999-8e72-44e838efb909" providerId="ADAL" clId="{5E2067C2-D5F8-482E-BFA8-A02008B0D219}" dt="2022-11-28T18:29:14.401" v="1197" actId="20577"/>
          <ac:spMkLst>
            <pc:docMk/>
            <pc:sldMk cId="733039550" sldId="538"/>
            <ac:spMk id="13" creationId="{34FAB0ED-95C2-4017-D760-BCD20957580C}"/>
          </ac:spMkLst>
        </pc:spChg>
        <pc:spChg chg="add mod">
          <ac:chgData name="Phillips, Nate" userId="1a7ed9a7-6979-4999-8e72-44e838efb909" providerId="ADAL" clId="{5E2067C2-D5F8-482E-BFA8-A02008B0D219}" dt="2022-11-28T18:29:23.739" v="1202" actId="1076"/>
          <ac:spMkLst>
            <pc:docMk/>
            <pc:sldMk cId="733039550" sldId="538"/>
            <ac:spMk id="14" creationId="{313A1123-DE47-50BB-1001-57432A1279FD}"/>
          </ac:spMkLst>
        </pc:spChg>
        <pc:spChg chg="add mod">
          <ac:chgData name="Phillips, Nate" userId="1a7ed9a7-6979-4999-8e72-44e838efb909" providerId="ADAL" clId="{5E2067C2-D5F8-482E-BFA8-A02008B0D219}" dt="2022-11-28T18:29:30.516" v="1206" actId="20577"/>
          <ac:spMkLst>
            <pc:docMk/>
            <pc:sldMk cId="733039550" sldId="538"/>
            <ac:spMk id="15" creationId="{BFC8AF31-8758-2BBB-6469-0A6CD2CDF919}"/>
          </ac:spMkLst>
        </pc:spChg>
        <pc:spChg chg="add mod">
          <ac:chgData name="Phillips, Nate" userId="1a7ed9a7-6979-4999-8e72-44e838efb909" providerId="ADAL" clId="{5E2067C2-D5F8-482E-BFA8-A02008B0D219}" dt="2022-11-28T18:29:35.494" v="1210" actId="20577"/>
          <ac:spMkLst>
            <pc:docMk/>
            <pc:sldMk cId="733039550" sldId="538"/>
            <ac:spMk id="16" creationId="{2649AF59-2360-4F4C-7E96-EF916A294201}"/>
          </ac:spMkLst>
        </pc:spChg>
        <pc:spChg chg="add mod">
          <ac:chgData name="Phillips, Nate" userId="1a7ed9a7-6979-4999-8e72-44e838efb909" providerId="ADAL" clId="{5E2067C2-D5F8-482E-BFA8-A02008B0D219}" dt="2022-11-28T18:29:40.894" v="1214" actId="20577"/>
          <ac:spMkLst>
            <pc:docMk/>
            <pc:sldMk cId="733039550" sldId="538"/>
            <ac:spMk id="17" creationId="{BB70D327-73B5-B961-9696-D74CE611E0EA}"/>
          </ac:spMkLst>
        </pc:spChg>
        <pc:spChg chg="add mod">
          <ac:chgData name="Phillips, Nate" userId="1a7ed9a7-6979-4999-8e72-44e838efb909" providerId="ADAL" clId="{5E2067C2-D5F8-482E-BFA8-A02008B0D219}" dt="2022-11-28T18:29:46.782" v="1218" actId="20577"/>
          <ac:spMkLst>
            <pc:docMk/>
            <pc:sldMk cId="733039550" sldId="538"/>
            <ac:spMk id="18" creationId="{E40A85B2-4D24-7D0A-AFAD-9A7C3C2689CC}"/>
          </ac:spMkLst>
        </pc:spChg>
        <pc:picChg chg="add del mod">
          <ac:chgData name="Phillips, Nate" userId="1a7ed9a7-6979-4999-8e72-44e838efb909" providerId="ADAL" clId="{5E2067C2-D5F8-482E-BFA8-A02008B0D219}" dt="2022-11-28T18:52:37.737" v="1225"/>
          <ac:picMkLst>
            <pc:docMk/>
            <pc:sldMk cId="733039550" sldId="538"/>
            <ac:picMk id="1026" creationId="{21862F82-3122-6F09-1258-52767C142799}"/>
          </ac:picMkLst>
        </pc:picChg>
      </pc:sldChg>
      <pc:sldChg chg="addSp delSp modSp add del mod">
        <pc:chgData name="Phillips, Nate" userId="1a7ed9a7-6979-4999-8e72-44e838efb909" providerId="ADAL" clId="{5E2067C2-D5F8-482E-BFA8-A02008B0D219}" dt="2022-11-28T19:03:48.140" v="1251" actId="478"/>
        <pc:sldMkLst>
          <pc:docMk/>
          <pc:sldMk cId="3752963875" sldId="539"/>
        </pc:sldMkLst>
        <pc:spChg chg="del">
          <ac:chgData name="Phillips, Nate" userId="1a7ed9a7-6979-4999-8e72-44e838efb909" providerId="ADAL" clId="{5E2067C2-D5F8-482E-BFA8-A02008B0D219}" dt="2022-11-28T18:53:03.906" v="1231" actId="478"/>
          <ac:spMkLst>
            <pc:docMk/>
            <pc:sldMk cId="3752963875" sldId="539"/>
            <ac:spMk id="3" creationId="{D33BEF01-98C4-40D8-A9B9-20BF80E756EE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4" creationId="{49C7946C-BA55-2DB5-9CA8-2DFD929CF1D8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7" creationId="{542761F0-173B-505A-3212-223F285B9DBE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8" creationId="{E6DB4E01-880D-5770-8AFA-D2DDDB8FF91B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9" creationId="{B906325B-2C59-0A2F-C3A9-9DAC2756A9FB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0" creationId="{7BF1C752-BE94-5D94-5DF5-C4FE62F4055B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1" creationId="{94F25421-EE28-B463-51AC-F982F6BBF40E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2" creationId="{BC1F14C6-7166-3D4A-E089-6EB84910A36C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3" creationId="{34FAB0ED-95C2-4017-D760-BCD20957580C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4" creationId="{313A1123-DE47-50BB-1001-57432A1279FD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5" creationId="{BFC8AF31-8758-2BBB-6469-0A6CD2CDF919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6" creationId="{2649AF59-2360-4F4C-7E96-EF916A294201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7" creationId="{BB70D327-73B5-B961-9696-D74CE611E0EA}"/>
          </ac:spMkLst>
        </pc:spChg>
        <pc:spChg chg="mod">
          <ac:chgData name="Phillips, Nate" userId="1a7ed9a7-6979-4999-8e72-44e838efb909" providerId="ADAL" clId="{5E2067C2-D5F8-482E-BFA8-A02008B0D219}" dt="2022-11-28T18:52:58.534" v="1229" actId="164"/>
          <ac:spMkLst>
            <pc:docMk/>
            <pc:sldMk cId="3752963875" sldId="539"/>
            <ac:spMk id="18" creationId="{E40A85B2-4D24-7D0A-AFAD-9A7C3C2689CC}"/>
          </ac:spMkLst>
        </pc:spChg>
        <pc:spChg chg="add del mod">
          <ac:chgData name="Phillips, Nate" userId="1a7ed9a7-6979-4999-8e72-44e838efb909" providerId="ADAL" clId="{5E2067C2-D5F8-482E-BFA8-A02008B0D219}" dt="2022-11-28T18:53:08.013" v="1232" actId="478"/>
          <ac:spMkLst>
            <pc:docMk/>
            <pc:sldMk cId="3752963875" sldId="539"/>
            <ac:spMk id="21" creationId="{59E37261-DB0A-35A0-1E86-AF52D0EE3666}"/>
          </ac:spMkLst>
        </pc:spChg>
        <pc:grpChg chg="add mod">
          <ac:chgData name="Phillips, Nate" userId="1a7ed9a7-6979-4999-8e72-44e838efb909" providerId="ADAL" clId="{5E2067C2-D5F8-482E-BFA8-A02008B0D219}" dt="2022-11-28T18:53:10.525" v="1233" actId="1076"/>
          <ac:grpSpMkLst>
            <pc:docMk/>
            <pc:sldMk cId="3752963875" sldId="539"/>
            <ac:grpSpMk id="19" creationId="{4EBB7E90-507E-0CDD-92FD-21B021F68FE7}"/>
          </ac:grpSpMkLst>
        </pc:grpChg>
        <pc:picChg chg="mod">
          <ac:chgData name="Phillips, Nate" userId="1a7ed9a7-6979-4999-8e72-44e838efb909" providerId="ADAL" clId="{5E2067C2-D5F8-482E-BFA8-A02008B0D219}" dt="2022-11-28T18:52:58.534" v="1229" actId="164"/>
          <ac:picMkLst>
            <pc:docMk/>
            <pc:sldMk cId="3752963875" sldId="539"/>
            <ac:picMk id="5" creationId="{69C84BFF-70F1-4046-8144-6B9BC937580B}"/>
          </ac:picMkLst>
        </pc:picChg>
        <pc:picChg chg="add del mod">
          <ac:chgData name="Phillips, Nate" userId="1a7ed9a7-6979-4999-8e72-44e838efb909" providerId="ADAL" clId="{5E2067C2-D5F8-482E-BFA8-A02008B0D219}" dt="2022-11-28T18:53:20.881" v="1236" actId="478"/>
          <ac:picMkLst>
            <pc:docMk/>
            <pc:sldMk cId="3752963875" sldId="539"/>
            <ac:picMk id="23" creationId="{79392A27-E0EC-E51C-6633-19740F38B52A}"/>
          </ac:picMkLst>
        </pc:picChg>
        <pc:picChg chg="add mod">
          <ac:chgData name="Phillips, Nate" userId="1a7ed9a7-6979-4999-8e72-44e838efb909" providerId="ADAL" clId="{5E2067C2-D5F8-482E-BFA8-A02008B0D219}" dt="2022-11-28T18:53:57.334" v="1245" actId="688"/>
          <ac:picMkLst>
            <pc:docMk/>
            <pc:sldMk cId="3752963875" sldId="539"/>
            <ac:picMk id="25" creationId="{9860D4E7-042B-E610-878F-591D6A8D1458}"/>
          </ac:picMkLst>
        </pc:picChg>
        <pc:picChg chg="add del mod">
          <ac:chgData name="Phillips, Nate" userId="1a7ed9a7-6979-4999-8e72-44e838efb909" providerId="ADAL" clId="{5E2067C2-D5F8-482E-BFA8-A02008B0D219}" dt="2022-11-28T19:03:48.140" v="1251" actId="478"/>
          <ac:picMkLst>
            <pc:docMk/>
            <pc:sldMk cId="3752963875" sldId="539"/>
            <ac:picMk id="27" creationId="{3E437895-F1F7-83C0-EE02-DFAC60D0E598}"/>
          </ac:picMkLst>
        </pc:picChg>
      </pc:sldChg>
      <pc:sldChg chg="addSp delSp modSp add mod">
        <pc:chgData name="Phillips, Nate" userId="1a7ed9a7-6979-4999-8e72-44e838efb909" providerId="ADAL" clId="{5E2067C2-D5F8-482E-BFA8-A02008B0D219}" dt="2022-11-28T19:04:15.536" v="1259" actId="1076"/>
        <pc:sldMkLst>
          <pc:docMk/>
          <pc:sldMk cId="320324603" sldId="540"/>
        </pc:sldMkLst>
        <pc:picChg chg="add mod">
          <ac:chgData name="Phillips, Nate" userId="1a7ed9a7-6979-4999-8e72-44e838efb909" providerId="ADAL" clId="{5E2067C2-D5F8-482E-BFA8-A02008B0D219}" dt="2022-11-28T19:04:15.536" v="1259" actId="1076"/>
          <ac:picMkLst>
            <pc:docMk/>
            <pc:sldMk cId="320324603" sldId="540"/>
            <ac:picMk id="20" creationId="{87E92A9D-B377-1CAE-AE24-84BF314AE070}"/>
          </ac:picMkLst>
        </pc:picChg>
        <pc:picChg chg="del">
          <ac:chgData name="Phillips, Nate" userId="1a7ed9a7-6979-4999-8e72-44e838efb909" providerId="ADAL" clId="{5E2067C2-D5F8-482E-BFA8-A02008B0D219}" dt="2022-11-28T19:03:58.625" v="1253" actId="478"/>
          <ac:picMkLst>
            <pc:docMk/>
            <pc:sldMk cId="320324603" sldId="540"/>
            <ac:picMk id="25" creationId="{9860D4E7-042B-E610-878F-591D6A8D1458}"/>
          </ac:picMkLst>
        </pc:picChg>
      </pc:sldChg>
      <pc:sldChg chg="modSp new mod">
        <pc:chgData name="Phillips, Nate" userId="1a7ed9a7-6979-4999-8e72-44e838efb909" providerId="ADAL" clId="{5E2067C2-D5F8-482E-BFA8-A02008B0D219}" dt="2022-11-28T19:06:30.606" v="1324" actId="6549"/>
        <pc:sldMkLst>
          <pc:docMk/>
          <pc:sldMk cId="1205431349" sldId="541"/>
        </pc:sldMkLst>
        <pc:spChg chg="mod">
          <ac:chgData name="Phillips, Nate" userId="1a7ed9a7-6979-4999-8e72-44e838efb909" providerId="ADAL" clId="{5E2067C2-D5F8-482E-BFA8-A02008B0D219}" dt="2022-11-28T19:06:30.606" v="1324" actId="6549"/>
          <ac:spMkLst>
            <pc:docMk/>
            <pc:sldMk cId="1205431349" sldId="541"/>
            <ac:spMk id="3" creationId="{15824611-2C7B-971D-D075-09F37321EB6E}"/>
          </ac:spMkLst>
        </pc:spChg>
      </pc:sldChg>
      <pc:sldChg chg="delSp modSp add mod delAnim modAnim">
        <pc:chgData name="Phillips, Nate" userId="1a7ed9a7-6979-4999-8e72-44e838efb909" providerId="ADAL" clId="{5E2067C2-D5F8-482E-BFA8-A02008B0D219}" dt="2022-11-28T19:37:54.780" v="2148" actId="20577"/>
        <pc:sldMkLst>
          <pc:docMk/>
          <pc:sldMk cId="2948986308" sldId="542"/>
        </pc:sldMkLst>
        <pc:spChg chg="mod">
          <ac:chgData name="Phillips, Nate" userId="1a7ed9a7-6979-4999-8e72-44e838efb909" providerId="ADAL" clId="{5E2067C2-D5F8-482E-BFA8-A02008B0D219}" dt="2022-11-28T19:37:54.780" v="2148" actId="20577"/>
          <ac:spMkLst>
            <pc:docMk/>
            <pc:sldMk cId="2948986308" sldId="542"/>
            <ac:spMk id="3" creationId="{F3A8BDA1-A84E-4E2D-AF76-23FB132B71A7}"/>
          </ac:spMkLst>
        </pc:spChg>
        <pc:spChg chg="del">
          <ac:chgData name="Phillips, Nate" userId="1a7ed9a7-6979-4999-8e72-44e838efb909" providerId="ADAL" clId="{5E2067C2-D5F8-482E-BFA8-A02008B0D219}" dt="2022-11-28T19:27:41.287" v="2078" actId="478"/>
          <ac:spMkLst>
            <pc:docMk/>
            <pc:sldMk cId="2948986308" sldId="542"/>
            <ac:spMk id="4" creationId="{38610A8E-DBC6-015E-F626-EB2D86DA47EF}"/>
          </ac:spMkLst>
        </pc:spChg>
        <pc:picChg chg="del">
          <ac:chgData name="Phillips, Nate" userId="1a7ed9a7-6979-4999-8e72-44e838efb909" providerId="ADAL" clId="{5E2067C2-D5F8-482E-BFA8-A02008B0D219}" dt="2022-11-28T19:27:39.257" v="2077" actId="478"/>
          <ac:picMkLst>
            <pc:docMk/>
            <pc:sldMk cId="2948986308" sldId="542"/>
            <ac:picMk id="5" creationId="{8460D3F7-9AB6-4775-84CE-258E7A99D852}"/>
          </ac:picMkLst>
        </pc:picChg>
        <pc:picChg chg="del">
          <ac:chgData name="Phillips, Nate" userId="1a7ed9a7-6979-4999-8e72-44e838efb909" providerId="ADAL" clId="{5E2067C2-D5F8-482E-BFA8-A02008B0D219}" dt="2022-11-28T19:27:38.576" v="2076" actId="478"/>
          <ac:picMkLst>
            <pc:docMk/>
            <pc:sldMk cId="2948986308" sldId="542"/>
            <ac:picMk id="3074" creationId="{B9B96A7A-2F9B-4724-B289-3B8B93479550}"/>
          </ac:picMkLst>
        </pc:picChg>
      </pc:sldChg>
      <pc:sldChg chg="modSp new mod modAnim">
        <pc:chgData name="Phillips, Nate" userId="1a7ed9a7-6979-4999-8e72-44e838efb909" providerId="ADAL" clId="{5E2067C2-D5F8-482E-BFA8-A02008B0D219}" dt="2022-11-28T19:49:23.507" v="2387"/>
        <pc:sldMkLst>
          <pc:docMk/>
          <pc:sldMk cId="2310187353" sldId="543"/>
        </pc:sldMkLst>
        <pc:spChg chg="mod">
          <ac:chgData name="Phillips, Nate" userId="1a7ed9a7-6979-4999-8e72-44e838efb909" providerId="ADAL" clId="{5E2067C2-D5F8-482E-BFA8-A02008B0D219}" dt="2022-11-28T19:38:21.700" v="2167" actId="20577"/>
          <ac:spMkLst>
            <pc:docMk/>
            <pc:sldMk cId="2310187353" sldId="543"/>
            <ac:spMk id="2" creationId="{939C1D19-5823-8209-D64D-38B4FDD77256}"/>
          </ac:spMkLst>
        </pc:spChg>
        <pc:spChg chg="mod">
          <ac:chgData name="Phillips, Nate" userId="1a7ed9a7-6979-4999-8e72-44e838efb909" providerId="ADAL" clId="{5E2067C2-D5F8-482E-BFA8-A02008B0D219}" dt="2022-11-28T19:39:21.733" v="2386" actId="20577"/>
          <ac:spMkLst>
            <pc:docMk/>
            <pc:sldMk cId="2310187353" sldId="543"/>
            <ac:spMk id="3" creationId="{D37F270B-FB51-2B69-1FC2-45215491B001}"/>
          </ac:spMkLst>
        </pc:spChg>
      </pc:sldChg>
      <pc:sldChg chg="modSp new mod">
        <pc:chgData name="Phillips, Nate" userId="1a7ed9a7-6979-4999-8e72-44e838efb909" providerId="ADAL" clId="{5E2067C2-D5F8-482E-BFA8-A02008B0D219}" dt="2022-11-28T20:56:26.480" v="2459" actId="5793"/>
        <pc:sldMkLst>
          <pc:docMk/>
          <pc:sldMk cId="199188509" sldId="544"/>
        </pc:sldMkLst>
        <pc:spChg chg="mod">
          <ac:chgData name="Phillips, Nate" userId="1a7ed9a7-6979-4999-8e72-44e838efb909" providerId="ADAL" clId="{5E2067C2-D5F8-482E-BFA8-A02008B0D219}" dt="2022-11-28T20:55:59.326" v="2403" actId="20577"/>
          <ac:spMkLst>
            <pc:docMk/>
            <pc:sldMk cId="199188509" sldId="544"/>
            <ac:spMk id="2" creationId="{29C5C4F0-63BA-6C44-6423-1A8810D10BE1}"/>
          </ac:spMkLst>
        </pc:spChg>
        <pc:spChg chg="mod">
          <ac:chgData name="Phillips, Nate" userId="1a7ed9a7-6979-4999-8e72-44e838efb909" providerId="ADAL" clId="{5E2067C2-D5F8-482E-BFA8-A02008B0D219}" dt="2022-11-28T20:56:26.480" v="2459" actId="5793"/>
          <ac:spMkLst>
            <pc:docMk/>
            <pc:sldMk cId="199188509" sldId="544"/>
            <ac:spMk id="3" creationId="{2646B75D-7467-24AA-BF84-C779C705B64A}"/>
          </ac:spMkLst>
        </pc:spChg>
      </pc:sldChg>
    </pc:docChg>
  </pc:docChgLst>
  <pc:docChgLst>
    <pc:chgData name="Phillips, Nate" userId="1a7ed9a7-6979-4999-8e72-44e838efb909" providerId="ADAL" clId="{521741F3-8276-4DA8-8C52-C528B99B70EB}"/>
    <pc:docChg chg="undo custSel addSld delSld modSld">
      <pc:chgData name="Phillips, Nate" userId="1a7ed9a7-6979-4999-8e72-44e838efb909" providerId="ADAL" clId="{521741F3-8276-4DA8-8C52-C528B99B70EB}" dt="2022-03-16T22:45:34.953" v="501" actId="729"/>
      <pc:docMkLst>
        <pc:docMk/>
      </pc:docMkLst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521863072" sldId="399"/>
        </pc:sldMkLst>
      </pc:sldChg>
      <pc:sldChg chg="modSp">
        <pc:chgData name="Phillips, Nate" userId="1a7ed9a7-6979-4999-8e72-44e838efb909" providerId="ADAL" clId="{521741F3-8276-4DA8-8C52-C528B99B70EB}" dt="2022-03-14T16:46:17.201" v="13" actId="20577"/>
        <pc:sldMkLst>
          <pc:docMk/>
          <pc:sldMk cId="2255228132" sldId="432"/>
        </pc:sldMkLst>
        <pc:spChg chg="mod">
          <ac:chgData name="Phillips, Nate" userId="1a7ed9a7-6979-4999-8e72-44e838efb909" providerId="ADAL" clId="{521741F3-8276-4DA8-8C52-C528B99B70EB}" dt="2022-03-14T16:46:17.201" v="13" actId="20577"/>
          <ac:spMkLst>
            <pc:docMk/>
            <pc:sldMk cId="2255228132" sldId="432"/>
            <ac:spMk id="3" creationId="{D26BF441-06EB-449C-99D6-2709624BB343}"/>
          </ac:spMkLst>
        </pc:spChg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1824531757" sldId="436"/>
        </pc:sldMkLst>
      </pc:sldChg>
      <pc:sldChg chg="modSp mod modAnim">
        <pc:chgData name="Phillips, Nate" userId="1a7ed9a7-6979-4999-8e72-44e838efb909" providerId="ADAL" clId="{521741F3-8276-4DA8-8C52-C528B99B70EB}" dt="2022-03-16T19:17:45.412" v="490" actId="20577"/>
        <pc:sldMkLst>
          <pc:docMk/>
          <pc:sldMk cId="855755282" sldId="437"/>
        </pc:sldMkLst>
        <pc:spChg chg="mod">
          <ac:chgData name="Phillips, Nate" userId="1a7ed9a7-6979-4999-8e72-44e838efb909" providerId="ADAL" clId="{521741F3-8276-4DA8-8C52-C528B99B70EB}" dt="2022-03-16T19:17:45.412" v="490" actId="20577"/>
          <ac:spMkLst>
            <pc:docMk/>
            <pc:sldMk cId="855755282" sldId="437"/>
            <ac:spMk id="3" creationId="{F3A8BDA1-A84E-4E2D-AF76-23FB132B71A7}"/>
          </ac:spMkLst>
        </pc:spChg>
      </pc:sldChg>
      <pc:sldChg chg="modSp mod modAnim">
        <pc:chgData name="Phillips, Nate" userId="1a7ed9a7-6979-4999-8e72-44e838efb909" providerId="ADAL" clId="{521741F3-8276-4DA8-8C52-C528B99B70EB}" dt="2022-03-16T17:19:17.501" v="487" actId="20577"/>
        <pc:sldMkLst>
          <pc:docMk/>
          <pc:sldMk cId="3431173640" sldId="439"/>
        </pc:sldMkLst>
        <pc:spChg chg="mod">
          <ac:chgData name="Phillips, Nate" userId="1a7ed9a7-6979-4999-8e72-44e838efb909" providerId="ADAL" clId="{521741F3-8276-4DA8-8C52-C528B99B70EB}" dt="2022-03-16T17:19:17.501" v="487" actId="20577"/>
          <ac:spMkLst>
            <pc:docMk/>
            <pc:sldMk cId="3431173640" sldId="439"/>
            <ac:spMk id="3" creationId="{928861A1-DBD6-421A-A783-3D346F489BE7}"/>
          </ac:spMkLst>
        </pc:spChg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937709244" sldId="440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379227176" sldId="441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977196538" sldId="443"/>
        </pc:sldMkLst>
      </pc:sldChg>
      <pc:sldChg chg="addSp modSp mod modAnim">
        <pc:chgData name="Phillips, Nate" userId="1a7ed9a7-6979-4999-8e72-44e838efb909" providerId="ADAL" clId="{521741F3-8276-4DA8-8C52-C528B99B70EB}" dt="2022-03-14T19:31:21.298" v="442" actId="20577"/>
        <pc:sldMkLst>
          <pc:docMk/>
          <pc:sldMk cId="275280960" sldId="445"/>
        </pc:sldMkLst>
        <pc:spChg chg="mod">
          <ac:chgData name="Phillips, Nate" userId="1a7ed9a7-6979-4999-8e72-44e838efb909" providerId="ADAL" clId="{521741F3-8276-4DA8-8C52-C528B99B70EB}" dt="2022-03-14T19:31:21.298" v="442" actId="20577"/>
          <ac:spMkLst>
            <pc:docMk/>
            <pc:sldMk cId="275280960" sldId="445"/>
            <ac:spMk id="3" creationId="{54A2B3B8-D0B8-4CDD-A2C8-D4EE9BB67F49}"/>
          </ac:spMkLst>
        </pc:spChg>
        <pc:spChg chg="add mod">
          <ac:chgData name="Phillips, Nate" userId="1a7ed9a7-6979-4999-8e72-44e838efb909" providerId="ADAL" clId="{521741F3-8276-4DA8-8C52-C528B99B70EB}" dt="2022-03-14T16:50:10.195" v="77" actId="1076"/>
          <ac:spMkLst>
            <pc:docMk/>
            <pc:sldMk cId="275280960" sldId="445"/>
            <ac:spMk id="4" creationId="{DDFDFB0B-B9BD-41F7-88DC-99A4CA8CD1BC}"/>
          </ac:spMkLst>
        </pc:spChg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0" sldId="463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0" sldId="464"/>
        </pc:sldMkLst>
      </pc:sldChg>
      <pc:sldChg chg="addSp delSp modSp mod delAnim modAnim">
        <pc:chgData name="Phillips, Nate" userId="1a7ed9a7-6979-4999-8e72-44e838efb909" providerId="ADAL" clId="{521741F3-8276-4DA8-8C52-C528B99B70EB}" dt="2022-03-14T19:17:01.378" v="360"/>
        <pc:sldMkLst>
          <pc:docMk/>
          <pc:sldMk cId="1749605230" sldId="484"/>
        </pc:sldMkLst>
        <pc:spChg chg="mod">
          <ac:chgData name="Phillips, Nate" userId="1a7ed9a7-6979-4999-8e72-44e838efb909" providerId="ADAL" clId="{521741F3-8276-4DA8-8C52-C528B99B70EB}" dt="2022-03-14T19:16:01.996" v="343" actId="20577"/>
          <ac:spMkLst>
            <pc:docMk/>
            <pc:sldMk cId="1749605230" sldId="484"/>
            <ac:spMk id="3" creationId="{F3A8BDA1-A84E-4E2D-AF76-23FB132B71A7}"/>
          </ac:spMkLst>
        </pc:spChg>
        <pc:picChg chg="add mod">
          <ac:chgData name="Phillips, Nate" userId="1a7ed9a7-6979-4999-8e72-44e838efb909" providerId="ADAL" clId="{521741F3-8276-4DA8-8C52-C528B99B70EB}" dt="2022-03-14T19:16:20.199" v="350" actId="1076"/>
          <ac:picMkLst>
            <pc:docMk/>
            <pc:sldMk cId="1749605230" sldId="484"/>
            <ac:picMk id="5" creationId="{EF6A3774-9339-438C-9CCD-4BBE7BD1FD93}"/>
          </ac:picMkLst>
        </pc:picChg>
        <pc:picChg chg="add del mod">
          <ac:chgData name="Phillips, Nate" userId="1a7ed9a7-6979-4999-8e72-44e838efb909" providerId="ADAL" clId="{521741F3-8276-4DA8-8C52-C528B99B70EB}" dt="2022-03-14T19:05:45.552" v="291" actId="478"/>
          <ac:picMkLst>
            <pc:docMk/>
            <pc:sldMk cId="1749605230" sldId="484"/>
            <ac:picMk id="7" creationId="{519036B9-2712-4549-81E7-9D0C32EB0351}"/>
          </ac:picMkLst>
        </pc:picChg>
        <pc:picChg chg="add mod">
          <ac:chgData name="Phillips, Nate" userId="1a7ed9a7-6979-4999-8e72-44e838efb909" providerId="ADAL" clId="{521741F3-8276-4DA8-8C52-C528B99B70EB}" dt="2022-03-14T19:16:37.094" v="355" actId="1076"/>
          <ac:picMkLst>
            <pc:docMk/>
            <pc:sldMk cId="1749605230" sldId="484"/>
            <ac:picMk id="9" creationId="{8229F216-5E38-45B1-BC68-497B52F03501}"/>
          </ac:picMkLst>
        </pc:picChg>
        <pc:picChg chg="add mod">
          <ac:chgData name="Phillips, Nate" userId="1a7ed9a7-6979-4999-8e72-44e838efb909" providerId="ADAL" clId="{521741F3-8276-4DA8-8C52-C528B99B70EB}" dt="2022-03-14T19:16:45.067" v="357" actId="1076"/>
          <ac:picMkLst>
            <pc:docMk/>
            <pc:sldMk cId="1749605230" sldId="484"/>
            <ac:picMk id="11" creationId="{DFCB0AA5-E963-4791-9AE8-0265A9316E9E}"/>
          </ac:picMkLst>
        </pc:picChg>
        <pc:picChg chg="add mod">
          <ac:chgData name="Phillips, Nate" userId="1a7ed9a7-6979-4999-8e72-44e838efb909" providerId="ADAL" clId="{521741F3-8276-4DA8-8C52-C528B99B70EB}" dt="2022-03-14T19:16:30.851" v="354" actId="14100"/>
          <ac:picMkLst>
            <pc:docMk/>
            <pc:sldMk cId="1749605230" sldId="484"/>
            <ac:picMk id="13" creationId="{46E77966-8BCF-43A6-85AD-42C40141A541}"/>
          </ac:picMkLst>
        </pc:picChg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880201815" sldId="485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57631566" sldId="486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2988124431" sldId="487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4070580117" sldId="488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1923699916" sldId="489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2370490485" sldId="490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2868123048" sldId="491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4140886256" sldId="492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891389444" sldId="493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184548812" sldId="494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007436932" sldId="495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700810439" sldId="496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3474012004" sldId="497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1394505618" sldId="498"/>
        </pc:sldMkLst>
      </pc:sldChg>
      <pc:sldChg chg="mod modShow">
        <pc:chgData name="Phillips, Nate" userId="1a7ed9a7-6979-4999-8e72-44e838efb909" providerId="ADAL" clId="{521741F3-8276-4DA8-8C52-C528B99B70EB}" dt="2022-03-16T22:45:34.953" v="501" actId="729"/>
        <pc:sldMkLst>
          <pc:docMk/>
          <pc:sldMk cId="208797623" sldId="499"/>
        </pc:sldMkLst>
      </pc:sldChg>
      <pc:sldChg chg="modSp add mod modAnim">
        <pc:chgData name="Phillips, Nate" userId="1a7ed9a7-6979-4999-8e72-44e838efb909" providerId="ADAL" clId="{521741F3-8276-4DA8-8C52-C528B99B70EB}" dt="2022-03-14T18:43:34.581" v="278" actId="27636"/>
        <pc:sldMkLst>
          <pc:docMk/>
          <pc:sldMk cId="313088950" sldId="500"/>
        </pc:sldMkLst>
        <pc:spChg chg="mod">
          <ac:chgData name="Phillips, Nate" userId="1a7ed9a7-6979-4999-8e72-44e838efb909" providerId="ADAL" clId="{521741F3-8276-4DA8-8C52-C528B99B70EB}" dt="2022-03-14T18:43:34.581" v="278" actId="27636"/>
          <ac:spMkLst>
            <pc:docMk/>
            <pc:sldMk cId="313088950" sldId="500"/>
            <ac:spMk id="3" creationId="{F3A8BDA1-A84E-4E2D-AF76-23FB132B71A7}"/>
          </ac:spMkLst>
        </pc:spChg>
      </pc:sldChg>
      <pc:sldChg chg="new del">
        <pc:chgData name="Phillips, Nate" userId="1a7ed9a7-6979-4999-8e72-44e838efb909" providerId="ADAL" clId="{521741F3-8276-4DA8-8C52-C528B99B70EB}" dt="2022-03-14T19:10:13.581" v="335" actId="680"/>
        <pc:sldMkLst>
          <pc:docMk/>
          <pc:sldMk cId="30517491" sldId="501"/>
        </pc:sldMkLst>
      </pc:sldChg>
      <pc:sldChg chg="new del">
        <pc:chgData name="Phillips, Nate" userId="1a7ed9a7-6979-4999-8e72-44e838efb909" providerId="ADAL" clId="{521741F3-8276-4DA8-8C52-C528B99B70EB}" dt="2022-03-14T19:52:41.601" v="445" actId="47"/>
        <pc:sldMkLst>
          <pc:docMk/>
          <pc:sldMk cId="1657494601" sldId="501"/>
        </pc:sldMkLst>
      </pc:sldChg>
      <pc:sldChg chg="add">
        <pc:chgData name="Phillips, Nate" userId="1a7ed9a7-6979-4999-8e72-44e838efb909" providerId="ADAL" clId="{521741F3-8276-4DA8-8C52-C528B99B70EB}" dt="2022-03-14T19:52:40.067" v="444"/>
        <pc:sldMkLst>
          <pc:docMk/>
          <pc:sldMk cId="2836012492" sldId="502"/>
        </pc:sldMkLst>
      </pc:sldChg>
      <pc:sldChg chg="modSp new mod">
        <pc:chgData name="Phillips, Nate" userId="1a7ed9a7-6979-4999-8e72-44e838efb909" providerId="ADAL" clId="{521741F3-8276-4DA8-8C52-C528B99B70EB}" dt="2022-03-16T20:19:10.799" v="500" actId="403"/>
        <pc:sldMkLst>
          <pc:docMk/>
          <pc:sldMk cId="490188819" sldId="503"/>
        </pc:sldMkLst>
        <pc:spChg chg="mod">
          <ac:chgData name="Phillips, Nate" userId="1a7ed9a7-6979-4999-8e72-44e838efb909" providerId="ADAL" clId="{521741F3-8276-4DA8-8C52-C528B99B70EB}" dt="2022-03-16T20:19:10.799" v="500" actId="403"/>
          <ac:spMkLst>
            <pc:docMk/>
            <pc:sldMk cId="490188819" sldId="503"/>
            <ac:spMk id="3" creationId="{A9FC67FE-E90D-4449-9D99-9B9630DCF93C}"/>
          </ac:spMkLst>
        </pc:spChg>
      </pc:sldChg>
    </pc:docChg>
  </pc:docChgLst>
  <pc:docChgLst>
    <pc:chgData name="Phillips, Nate" userId="1a7ed9a7-6979-4999-8e72-44e838efb909" providerId="ADAL" clId="{B65FF377-974B-4033-BE52-A20BA75A5737}"/>
    <pc:docChg chg="modSld">
      <pc:chgData name="Phillips, Nate" userId="1a7ed9a7-6979-4999-8e72-44e838efb909" providerId="ADAL" clId="{B65FF377-974B-4033-BE52-A20BA75A5737}" dt="2023-10-17T21:27:40.725" v="0" actId="729"/>
      <pc:docMkLst>
        <pc:docMk/>
      </pc:docMkLst>
      <pc:sldChg chg="mod modShow">
        <pc:chgData name="Phillips, Nate" userId="1a7ed9a7-6979-4999-8e72-44e838efb909" providerId="ADAL" clId="{B65FF377-974B-4033-BE52-A20BA75A5737}" dt="2023-10-17T21:27:40.725" v="0" actId="729"/>
        <pc:sldMkLst>
          <pc:docMk/>
          <pc:sldMk cId="199188509" sldId="544"/>
        </pc:sldMkLst>
      </pc:sldChg>
    </pc:docChg>
  </pc:docChgLst>
  <pc:docChgLst>
    <pc:chgData name="Phillips, Nate" userId="1a7ed9a7-6979-4999-8e72-44e838efb909" providerId="ADAL" clId="{5CBD197A-DF23-402C-B02A-8FC287F65E43}"/>
    <pc:docChg chg="undo redo custSel addSld delSld modSld">
      <pc:chgData name="Phillips, Nate" userId="1a7ed9a7-6979-4999-8e72-44e838efb909" providerId="ADAL" clId="{5CBD197A-DF23-402C-B02A-8FC287F65E43}" dt="2021-11-18T23:44:03.029" v="816" actId="2711"/>
      <pc:docMkLst>
        <pc:docMk/>
      </pc:docMkLst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014782910" sldId="449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3225447267" sldId="450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925046725" sldId="451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232429751" sldId="452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2212201794" sldId="454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496893330" sldId="455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705859917" sldId="456"/>
        </pc:sldMkLst>
      </pc:sldChg>
      <pc:sldChg chg="mod modShow">
        <pc:chgData name="Phillips, Nate" userId="1a7ed9a7-6979-4999-8e72-44e838efb909" providerId="ADAL" clId="{5CBD197A-DF23-402C-B02A-8FC287F65E43}" dt="2021-11-18T16:00:03.602" v="2" actId="729"/>
        <pc:sldMkLst>
          <pc:docMk/>
          <pc:sldMk cId="2293092617" sldId="457"/>
        </pc:sldMkLst>
      </pc:sldChg>
      <pc:sldChg chg="addSp modSp mod modAnim modShow">
        <pc:chgData name="Phillips, Nate" userId="1a7ed9a7-6979-4999-8e72-44e838efb909" providerId="ADAL" clId="{5CBD197A-DF23-402C-B02A-8FC287F65E43}" dt="2021-11-18T17:14:54.759" v="595"/>
        <pc:sldMkLst>
          <pc:docMk/>
          <pc:sldMk cId="2416267242" sldId="458"/>
        </pc:sldMkLst>
        <pc:spChg chg="add mod">
          <ac:chgData name="Phillips, Nate" userId="1a7ed9a7-6979-4999-8e72-44e838efb909" providerId="ADAL" clId="{5CBD197A-DF23-402C-B02A-8FC287F65E43}" dt="2021-11-18T16:14:15.937" v="269" actId="1076"/>
          <ac:spMkLst>
            <pc:docMk/>
            <pc:sldMk cId="2416267242" sldId="458"/>
            <ac:spMk id="2" creationId="{5F01EC98-CA97-4AAB-BAE8-ABEF29CF2E7F}"/>
          </ac:spMkLst>
        </pc:spChg>
        <pc:spChg chg="mod">
          <ac:chgData name="Phillips, Nate" userId="1a7ed9a7-6979-4999-8e72-44e838efb909" providerId="ADAL" clId="{5CBD197A-DF23-402C-B02A-8FC287F65E43}" dt="2021-11-18T16:13:57.324" v="263" actId="20577"/>
          <ac:spMkLst>
            <pc:docMk/>
            <pc:sldMk cId="2416267242" sldId="458"/>
            <ac:spMk id="3" creationId="{C1984CA1-BC05-45A9-A829-6D5705803F18}"/>
          </ac:spMkLst>
        </pc:spChg>
        <pc:spChg chg="add mod">
          <ac:chgData name="Phillips, Nate" userId="1a7ed9a7-6979-4999-8e72-44e838efb909" providerId="ADAL" clId="{5CBD197A-DF23-402C-B02A-8FC287F65E43}" dt="2021-11-18T16:15:25.413" v="354" actId="1076"/>
          <ac:spMkLst>
            <pc:docMk/>
            <pc:sldMk cId="2416267242" sldId="458"/>
            <ac:spMk id="4" creationId="{08E1D317-5104-4470-9EED-105B12020FB8}"/>
          </ac:spMkLst>
        </pc:spChg>
        <pc:spChg chg="add mod">
          <ac:chgData name="Phillips, Nate" userId="1a7ed9a7-6979-4999-8e72-44e838efb909" providerId="ADAL" clId="{5CBD197A-DF23-402C-B02A-8FC287F65E43}" dt="2021-11-18T16:14:56.100" v="307" actId="20577"/>
          <ac:spMkLst>
            <pc:docMk/>
            <pc:sldMk cId="2416267242" sldId="458"/>
            <ac:spMk id="5" creationId="{E1CD57D5-499C-4BBF-8E13-6EA6AA63B133}"/>
          </ac:spMkLst>
        </pc:spChg>
        <pc:spChg chg="add mod">
          <ac:chgData name="Phillips, Nate" userId="1a7ed9a7-6979-4999-8e72-44e838efb909" providerId="ADAL" clId="{5CBD197A-DF23-402C-B02A-8FC287F65E43}" dt="2021-11-18T16:15:11.814" v="322" actId="1076"/>
          <ac:spMkLst>
            <pc:docMk/>
            <pc:sldMk cId="2416267242" sldId="458"/>
            <ac:spMk id="6" creationId="{B950EDD8-434E-4657-82B5-1D341A672368}"/>
          </ac:spMkLst>
        </pc:spChg>
        <pc:spChg chg="add mod">
          <ac:chgData name="Phillips, Nate" userId="1a7ed9a7-6979-4999-8e72-44e838efb909" providerId="ADAL" clId="{5CBD197A-DF23-402C-B02A-8FC287F65E43}" dt="2021-11-18T16:17:54.749" v="517" actId="20577"/>
          <ac:spMkLst>
            <pc:docMk/>
            <pc:sldMk cId="2416267242" sldId="458"/>
            <ac:spMk id="7" creationId="{982234C0-3B75-41F7-87F4-E76FAE83213A}"/>
          </ac:spMkLst>
        </pc:spChg>
        <pc:picChg chg="add mod">
          <ac:chgData name="Phillips, Nate" userId="1a7ed9a7-6979-4999-8e72-44e838efb909" providerId="ADAL" clId="{5CBD197A-DF23-402C-B02A-8FC287F65E43}" dt="2021-11-18T16:12:46.394" v="226" actId="1076"/>
          <ac:picMkLst>
            <pc:docMk/>
            <pc:sldMk cId="2416267242" sldId="458"/>
            <ac:picMk id="1026" creationId="{CFA2FE1B-CB5A-42D3-8F89-D224CAE41F40}"/>
          </ac:picMkLst>
        </pc:picChg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412836596" sldId="459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4108628236" sldId="460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1163217759" sldId="461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2968694939" sldId="462"/>
        </pc:sldMkLst>
      </pc:sldChg>
      <pc:sldChg chg="del">
        <pc:chgData name="Phillips, Nate" userId="1a7ed9a7-6979-4999-8e72-44e838efb909" providerId="ADAL" clId="{5CBD197A-DF23-402C-B02A-8FC287F65E43}" dt="2021-11-18T15:59:55.801" v="1" actId="47"/>
        <pc:sldMkLst>
          <pc:docMk/>
          <pc:sldMk cId="3205565519" sldId="463"/>
        </pc:sldMkLst>
      </pc:sldChg>
      <pc:sldChg chg="addSp modSp add mod modShow">
        <pc:chgData name="Phillips, Nate" userId="1a7ed9a7-6979-4999-8e72-44e838efb909" providerId="ADAL" clId="{5CBD197A-DF23-402C-B02A-8FC287F65E43}" dt="2021-11-18T16:06:42.910" v="224" actId="167"/>
        <pc:sldMkLst>
          <pc:docMk/>
          <pc:sldMk cId="1969877354" sldId="464"/>
        </pc:sldMkLst>
        <pc:spChg chg="mod">
          <ac:chgData name="Phillips, Nate" userId="1a7ed9a7-6979-4999-8e72-44e838efb909" providerId="ADAL" clId="{5CBD197A-DF23-402C-B02A-8FC287F65E43}" dt="2021-11-18T16:06:20.375" v="221" actId="20577"/>
          <ac:spMkLst>
            <pc:docMk/>
            <pc:sldMk cId="1969877354" sldId="464"/>
            <ac:spMk id="3" creationId="{C2245D44-1D41-490C-8156-918E3969B0EA}"/>
          </ac:spMkLst>
        </pc:spChg>
        <pc:spChg chg="add mod ord">
          <ac:chgData name="Phillips, Nate" userId="1a7ed9a7-6979-4999-8e72-44e838efb909" providerId="ADAL" clId="{5CBD197A-DF23-402C-B02A-8FC287F65E43}" dt="2021-11-18T16:06:42.910" v="224" actId="167"/>
          <ac:spMkLst>
            <pc:docMk/>
            <pc:sldMk cId="1969877354" sldId="464"/>
            <ac:spMk id="4" creationId="{EA61FA12-AF35-402F-B317-6A980D567587}"/>
          </ac:spMkLst>
        </pc:spChg>
      </pc:sldChg>
      <pc:sldChg chg="modSp new mod">
        <pc:chgData name="Phillips, Nate" userId="1a7ed9a7-6979-4999-8e72-44e838efb909" providerId="ADAL" clId="{5CBD197A-DF23-402C-B02A-8FC287F65E43}" dt="2021-11-18T16:37:02.996" v="590"/>
        <pc:sldMkLst>
          <pc:docMk/>
          <pc:sldMk cId="661255787" sldId="465"/>
        </pc:sldMkLst>
        <pc:spChg chg="mod">
          <ac:chgData name="Phillips, Nate" userId="1a7ed9a7-6979-4999-8e72-44e838efb909" providerId="ADAL" clId="{5CBD197A-DF23-402C-B02A-8FC287F65E43}" dt="2021-11-18T16:36:51.751" v="589" actId="20577"/>
          <ac:spMkLst>
            <pc:docMk/>
            <pc:sldMk cId="661255787" sldId="465"/>
            <ac:spMk id="2" creationId="{BA90849F-2692-425D-9C19-EA1F02FD427E}"/>
          </ac:spMkLst>
        </pc:spChg>
        <pc:spChg chg="mod">
          <ac:chgData name="Phillips, Nate" userId="1a7ed9a7-6979-4999-8e72-44e838efb909" providerId="ADAL" clId="{5CBD197A-DF23-402C-B02A-8FC287F65E43}" dt="2021-11-18T16:37:02.996" v="590"/>
          <ac:spMkLst>
            <pc:docMk/>
            <pc:sldMk cId="661255787" sldId="465"/>
            <ac:spMk id="3" creationId="{3931CC25-8E06-442B-BF87-4DD3B546B737}"/>
          </ac:spMkLst>
        </pc:spChg>
      </pc:sldChg>
      <pc:sldChg chg="modSp new mod">
        <pc:chgData name="Phillips, Nate" userId="1a7ed9a7-6979-4999-8e72-44e838efb909" providerId="ADAL" clId="{5CBD197A-DF23-402C-B02A-8FC287F65E43}" dt="2021-11-18T23:44:03.029" v="816" actId="2711"/>
        <pc:sldMkLst>
          <pc:docMk/>
          <pc:sldMk cId="19770621" sldId="466"/>
        </pc:sldMkLst>
        <pc:spChg chg="mod">
          <ac:chgData name="Phillips, Nate" userId="1a7ed9a7-6979-4999-8e72-44e838efb909" providerId="ADAL" clId="{5CBD197A-DF23-402C-B02A-8FC287F65E43}" dt="2021-11-18T20:06:39.442" v="630" actId="20577"/>
          <ac:spMkLst>
            <pc:docMk/>
            <pc:sldMk cId="19770621" sldId="466"/>
            <ac:spMk id="2" creationId="{8A89C2D8-F1BA-4971-9696-4926F52B0FAA}"/>
          </ac:spMkLst>
        </pc:spChg>
        <pc:spChg chg="mod">
          <ac:chgData name="Phillips, Nate" userId="1a7ed9a7-6979-4999-8e72-44e838efb909" providerId="ADAL" clId="{5CBD197A-DF23-402C-B02A-8FC287F65E43}" dt="2021-11-18T23:44:03.029" v="816" actId="2711"/>
          <ac:spMkLst>
            <pc:docMk/>
            <pc:sldMk cId="19770621" sldId="466"/>
            <ac:spMk id="3" creationId="{25B5AB80-3138-4E61-B91D-2C8BBE6F79AD}"/>
          </ac:spMkLst>
        </pc:spChg>
      </pc:sldChg>
    </pc:docChg>
  </pc:docChgLst>
  <pc:docChgLst>
    <pc:chgData name="Phillips, Nate" userId="1a7ed9a7-6979-4999-8e72-44e838efb909" providerId="ADAL" clId="{B8605516-23C9-4163-BA4D-2754103DCD63}"/>
    <pc:docChg chg="undo custSel addSld delSld modSld">
      <pc:chgData name="Phillips, Nate" userId="1a7ed9a7-6979-4999-8e72-44e838efb909" providerId="ADAL" clId="{B8605516-23C9-4163-BA4D-2754103DCD63}" dt="2021-11-16T19:37:01.387" v="7479" actId="729"/>
      <pc:docMkLst>
        <pc:docMk/>
      </pc:docMkLst>
      <pc:sldChg chg="modSp mod">
        <pc:chgData name="Phillips, Nate" userId="1a7ed9a7-6979-4999-8e72-44e838efb909" providerId="ADAL" clId="{B8605516-23C9-4163-BA4D-2754103DCD63}" dt="2021-11-12T18:17:31.151" v="7" actId="20577"/>
        <pc:sldMkLst>
          <pc:docMk/>
          <pc:sldMk cId="656584175" sldId="289"/>
        </pc:sldMkLst>
        <pc:spChg chg="mod">
          <ac:chgData name="Phillips, Nate" userId="1a7ed9a7-6979-4999-8e72-44e838efb909" providerId="ADAL" clId="{B8605516-23C9-4163-BA4D-2754103DCD63}" dt="2021-11-12T18:17:31.151" v="7" actId="20577"/>
          <ac:spMkLst>
            <pc:docMk/>
            <pc:sldMk cId="656584175" sldId="289"/>
            <ac:spMk id="2" creationId="{5D46307E-A2B8-4462-8299-D11DDF3E97CF}"/>
          </ac:spMkLst>
        </pc:spChg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4086714533" sldId="438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4065990958" sldId="439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3210777666" sldId="440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3006600815" sldId="441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1377989997" sldId="442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4236457368" sldId="443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2362657673" sldId="444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3560440063" sldId="445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957290182" sldId="446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668285667" sldId="447"/>
        </pc:sldMkLst>
      </pc:sldChg>
      <pc:sldChg chg="del mod modShow">
        <pc:chgData name="Phillips, Nate" userId="1a7ed9a7-6979-4999-8e72-44e838efb909" providerId="ADAL" clId="{B8605516-23C9-4163-BA4D-2754103DCD63}" dt="2021-11-16T19:35:40.311" v="7478" actId="47"/>
        <pc:sldMkLst>
          <pc:docMk/>
          <pc:sldMk cId="3624260520" sldId="448"/>
        </pc:sldMkLst>
      </pc:sldChg>
      <pc:sldChg chg="modSp new mod">
        <pc:chgData name="Phillips, Nate" userId="1a7ed9a7-6979-4999-8e72-44e838efb909" providerId="ADAL" clId="{B8605516-23C9-4163-BA4D-2754103DCD63}" dt="2021-11-12T18:24:48.936" v="269" actId="5793"/>
        <pc:sldMkLst>
          <pc:docMk/>
          <pc:sldMk cId="1014782910" sldId="449"/>
        </pc:sldMkLst>
        <pc:spChg chg="mod">
          <ac:chgData name="Phillips, Nate" userId="1a7ed9a7-6979-4999-8e72-44e838efb909" providerId="ADAL" clId="{B8605516-23C9-4163-BA4D-2754103DCD63}" dt="2021-11-12T18:24:48.936" v="269" actId="5793"/>
          <ac:spMkLst>
            <pc:docMk/>
            <pc:sldMk cId="1014782910" sldId="449"/>
            <ac:spMk id="3" creationId="{BE1C3F8E-6335-4CAE-945E-61B228FC9FBE}"/>
          </ac:spMkLst>
        </pc:spChg>
      </pc:sldChg>
      <pc:sldChg chg="modSp new mod modAnim">
        <pc:chgData name="Phillips, Nate" userId="1a7ed9a7-6979-4999-8e72-44e838efb909" providerId="ADAL" clId="{B8605516-23C9-4163-BA4D-2754103DCD63}" dt="2021-11-16T16:36:07.793" v="7167" actId="20577"/>
        <pc:sldMkLst>
          <pc:docMk/>
          <pc:sldMk cId="3225447267" sldId="450"/>
        </pc:sldMkLst>
        <pc:spChg chg="mod">
          <ac:chgData name="Phillips, Nate" userId="1a7ed9a7-6979-4999-8e72-44e838efb909" providerId="ADAL" clId="{B8605516-23C9-4163-BA4D-2754103DCD63}" dt="2021-11-16T16:35:07.498" v="7070" actId="20577"/>
          <ac:spMkLst>
            <pc:docMk/>
            <pc:sldMk cId="3225447267" sldId="450"/>
            <ac:spMk id="2" creationId="{7F2A9A69-047D-484D-A116-55B3AC973F81}"/>
          </ac:spMkLst>
        </pc:spChg>
        <pc:spChg chg="mod">
          <ac:chgData name="Phillips, Nate" userId="1a7ed9a7-6979-4999-8e72-44e838efb909" providerId="ADAL" clId="{B8605516-23C9-4163-BA4D-2754103DCD63}" dt="2021-11-16T16:36:07.793" v="7167" actId="20577"/>
          <ac:spMkLst>
            <pc:docMk/>
            <pc:sldMk cId="3225447267" sldId="450"/>
            <ac:spMk id="3" creationId="{EFCA5D97-6C89-441F-88A6-A6604FA8949D}"/>
          </ac:spMkLst>
        </pc:spChg>
      </pc:sldChg>
      <pc:sldChg chg="modSp new mod modAnim">
        <pc:chgData name="Phillips, Nate" userId="1a7ed9a7-6979-4999-8e72-44e838efb909" providerId="ADAL" clId="{B8605516-23C9-4163-BA4D-2754103DCD63}" dt="2021-11-16T16:40:34.305" v="7447"/>
        <pc:sldMkLst>
          <pc:docMk/>
          <pc:sldMk cId="1925046725" sldId="451"/>
        </pc:sldMkLst>
        <pc:spChg chg="mod">
          <ac:chgData name="Phillips, Nate" userId="1a7ed9a7-6979-4999-8e72-44e838efb909" providerId="ADAL" clId="{B8605516-23C9-4163-BA4D-2754103DCD63}" dt="2021-11-16T16:39:10.274" v="7235" actId="20577"/>
          <ac:spMkLst>
            <pc:docMk/>
            <pc:sldMk cId="1925046725" sldId="451"/>
            <ac:spMk id="2" creationId="{D47A6DAD-C163-41F9-9A87-8CF029B9EE5B}"/>
          </ac:spMkLst>
        </pc:spChg>
        <pc:spChg chg="mod">
          <ac:chgData name="Phillips, Nate" userId="1a7ed9a7-6979-4999-8e72-44e838efb909" providerId="ADAL" clId="{B8605516-23C9-4163-BA4D-2754103DCD63}" dt="2021-11-16T16:40:04.234" v="7444" actId="20577"/>
          <ac:spMkLst>
            <pc:docMk/>
            <pc:sldMk cId="1925046725" sldId="451"/>
            <ac:spMk id="3" creationId="{8075DBD7-7FFA-463B-9706-D9AABEE3ECF5}"/>
          </ac:spMkLst>
        </pc:spChg>
      </pc:sldChg>
      <pc:sldChg chg="addSp delSp modSp new mod modAnim">
        <pc:chgData name="Phillips, Nate" userId="1a7ed9a7-6979-4999-8e72-44e838efb909" providerId="ADAL" clId="{B8605516-23C9-4163-BA4D-2754103DCD63}" dt="2021-11-16T16:05:04.051" v="5306"/>
        <pc:sldMkLst>
          <pc:docMk/>
          <pc:sldMk cId="1232429751" sldId="452"/>
        </pc:sldMkLst>
        <pc:spChg chg="mod">
          <ac:chgData name="Phillips, Nate" userId="1a7ed9a7-6979-4999-8e72-44e838efb909" providerId="ADAL" clId="{B8605516-23C9-4163-BA4D-2754103DCD63}" dt="2021-11-16T15:57:36.360" v="4421" actId="20577"/>
          <ac:spMkLst>
            <pc:docMk/>
            <pc:sldMk cId="1232429751" sldId="452"/>
            <ac:spMk id="2" creationId="{735FAA6D-C3D7-42A1-8376-F5AC2907C7E8}"/>
          </ac:spMkLst>
        </pc:spChg>
        <pc:spChg chg="mod">
          <ac:chgData name="Phillips, Nate" userId="1a7ed9a7-6979-4999-8e72-44e838efb909" providerId="ADAL" clId="{B8605516-23C9-4163-BA4D-2754103DCD63}" dt="2021-11-16T15:57:22.975" v="4396" actId="27636"/>
          <ac:spMkLst>
            <pc:docMk/>
            <pc:sldMk cId="1232429751" sldId="452"/>
            <ac:spMk id="3" creationId="{99DA754A-5635-4A96-AFEB-810B690D235E}"/>
          </ac:spMkLst>
        </pc:spChg>
        <pc:spChg chg="add mod">
          <ac:chgData name="Phillips, Nate" userId="1a7ed9a7-6979-4999-8e72-44e838efb909" providerId="ADAL" clId="{B8605516-23C9-4163-BA4D-2754103DCD63}" dt="2021-11-16T15:55:24.264" v="4256"/>
          <ac:spMkLst>
            <pc:docMk/>
            <pc:sldMk cId="1232429751" sldId="452"/>
            <ac:spMk id="6" creationId="{730B8F22-1A78-417A-A8FF-9A479BBE56F0}"/>
          </ac:spMkLst>
        </pc:spChg>
        <pc:spChg chg="add mod">
          <ac:chgData name="Phillips, Nate" userId="1a7ed9a7-6979-4999-8e72-44e838efb909" providerId="ADAL" clId="{B8605516-23C9-4163-BA4D-2754103DCD63}" dt="2021-11-16T15:59:08.094" v="4490" actId="13822"/>
          <ac:spMkLst>
            <pc:docMk/>
            <pc:sldMk cId="1232429751" sldId="452"/>
            <ac:spMk id="7" creationId="{15E174CA-F67B-4A9F-AF70-0AA478C6E86C}"/>
          </ac:spMkLst>
        </pc:spChg>
        <pc:spChg chg="add del mod">
          <ac:chgData name="Phillips, Nate" userId="1a7ed9a7-6979-4999-8e72-44e838efb909" providerId="ADAL" clId="{B8605516-23C9-4163-BA4D-2754103DCD63}" dt="2021-11-16T16:05:04.051" v="5306"/>
          <ac:spMkLst>
            <pc:docMk/>
            <pc:sldMk cId="1232429751" sldId="452"/>
            <ac:spMk id="8" creationId="{0BE4A7B5-AC0C-48E9-AF77-C254E681C1A4}"/>
          </ac:spMkLst>
        </pc:spChg>
        <pc:graphicFrameChg chg="add mod modGraphic">
          <ac:chgData name="Phillips, Nate" userId="1a7ed9a7-6979-4999-8e72-44e838efb909" providerId="ADAL" clId="{B8605516-23C9-4163-BA4D-2754103DCD63}" dt="2021-11-16T15:53:38.850" v="4115"/>
          <ac:graphicFrameMkLst>
            <pc:docMk/>
            <pc:sldMk cId="1232429751" sldId="452"/>
            <ac:graphicFrameMk id="4" creationId="{EA74C79B-7678-42BC-B6D6-744266278A45}"/>
          </ac:graphicFrameMkLst>
        </pc:graphicFrameChg>
        <pc:graphicFrameChg chg="add mod modGraphic">
          <ac:chgData name="Phillips, Nate" userId="1a7ed9a7-6979-4999-8e72-44e838efb909" providerId="ADAL" clId="{B8605516-23C9-4163-BA4D-2754103DCD63}" dt="2021-11-16T15:53:45.580" v="4116" actId="1076"/>
          <ac:graphicFrameMkLst>
            <pc:docMk/>
            <pc:sldMk cId="1232429751" sldId="452"/>
            <ac:graphicFrameMk id="5" creationId="{3D392D3E-B223-469D-8161-476A0E0BC08B}"/>
          </ac:graphicFrameMkLst>
        </pc:graphicFrameChg>
      </pc:sldChg>
      <pc:sldChg chg="modSp new del mod">
        <pc:chgData name="Phillips, Nate" userId="1a7ed9a7-6979-4999-8e72-44e838efb909" providerId="ADAL" clId="{B8605516-23C9-4163-BA4D-2754103DCD63}" dt="2021-11-16T16:12:36.597" v="6039" actId="47"/>
        <pc:sldMkLst>
          <pc:docMk/>
          <pc:sldMk cId="1750803175" sldId="453"/>
        </pc:sldMkLst>
        <pc:spChg chg="mod">
          <ac:chgData name="Phillips, Nate" userId="1a7ed9a7-6979-4999-8e72-44e838efb909" providerId="ADAL" clId="{B8605516-23C9-4163-BA4D-2754103DCD63}" dt="2021-11-12T20:16:51.924" v="796" actId="20577"/>
          <ac:spMkLst>
            <pc:docMk/>
            <pc:sldMk cId="1750803175" sldId="453"/>
            <ac:spMk id="2" creationId="{F08E50EE-F32E-420A-B6CF-59EA059592EC}"/>
          </ac:spMkLst>
        </pc:spChg>
      </pc:sldChg>
      <pc:sldChg chg="addSp delSp modSp new mod modAnim">
        <pc:chgData name="Phillips, Nate" userId="1a7ed9a7-6979-4999-8e72-44e838efb909" providerId="ADAL" clId="{B8605516-23C9-4163-BA4D-2754103DCD63}" dt="2021-11-16T16:47:10.819" v="7473" actId="20577"/>
        <pc:sldMkLst>
          <pc:docMk/>
          <pc:sldMk cId="2212201794" sldId="454"/>
        </pc:sldMkLst>
        <pc:spChg chg="del mod">
          <ac:chgData name="Phillips, Nate" userId="1a7ed9a7-6979-4999-8e72-44e838efb909" providerId="ADAL" clId="{B8605516-23C9-4163-BA4D-2754103DCD63}" dt="2021-11-12T21:40:21.028" v="1043" actId="478"/>
          <ac:spMkLst>
            <pc:docMk/>
            <pc:sldMk cId="2212201794" sldId="454"/>
            <ac:spMk id="2" creationId="{0C26FBB0-4827-4353-A0FC-D7B050940AE9}"/>
          </ac:spMkLst>
        </pc:spChg>
        <pc:spChg chg="mod">
          <ac:chgData name="Phillips, Nate" userId="1a7ed9a7-6979-4999-8e72-44e838efb909" providerId="ADAL" clId="{B8605516-23C9-4163-BA4D-2754103DCD63}" dt="2021-11-16T16:47:10.819" v="7473" actId="20577"/>
          <ac:spMkLst>
            <pc:docMk/>
            <pc:sldMk cId="2212201794" sldId="454"/>
            <ac:spMk id="3" creationId="{59DEA854-D2BC-4EE1-AA34-C598C2B5A0C8}"/>
          </ac:spMkLst>
        </pc:spChg>
        <pc:spChg chg="add del mod">
          <ac:chgData name="Phillips, Nate" userId="1a7ed9a7-6979-4999-8e72-44e838efb909" providerId="ADAL" clId="{B8605516-23C9-4163-BA4D-2754103DCD63}" dt="2021-11-12T21:40:22.615" v="1044" actId="478"/>
          <ac:spMkLst>
            <pc:docMk/>
            <pc:sldMk cId="2212201794" sldId="454"/>
            <ac:spMk id="5" creationId="{AB9C0D9A-909A-4A86-9A04-CECBB9CFBB26}"/>
          </ac:spMkLst>
        </pc:spChg>
        <pc:spChg chg="add del">
          <ac:chgData name="Phillips, Nate" userId="1a7ed9a7-6979-4999-8e72-44e838efb909" providerId="ADAL" clId="{B8605516-23C9-4163-BA4D-2754103DCD63}" dt="2021-11-12T21:41:48.756" v="1152" actId="478"/>
          <ac:spMkLst>
            <pc:docMk/>
            <pc:sldMk cId="2212201794" sldId="454"/>
            <ac:spMk id="6" creationId="{1CB989D0-D7DD-44A3-86F8-D957384C0EF4}"/>
          </ac:spMkLst>
        </pc:spChg>
        <pc:spChg chg="add mod">
          <ac:chgData name="Phillips, Nate" userId="1a7ed9a7-6979-4999-8e72-44e838efb909" providerId="ADAL" clId="{B8605516-23C9-4163-BA4D-2754103DCD63}" dt="2021-11-12T21:55:40.838" v="1272" actId="1076"/>
          <ac:spMkLst>
            <pc:docMk/>
            <pc:sldMk cId="2212201794" sldId="454"/>
            <ac:spMk id="9" creationId="{78DD9BFA-7135-49AD-867F-B3553F898B1D}"/>
          </ac:spMkLst>
        </pc:spChg>
        <pc:spChg chg="add mod">
          <ac:chgData name="Phillips, Nate" userId="1a7ed9a7-6979-4999-8e72-44e838efb909" providerId="ADAL" clId="{B8605516-23C9-4163-BA4D-2754103DCD63}" dt="2021-11-12T22:37:53.524" v="2821" actId="6549"/>
          <ac:spMkLst>
            <pc:docMk/>
            <pc:sldMk cId="2212201794" sldId="454"/>
            <ac:spMk id="11" creationId="{CA92D4E1-5431-4E90-B794-2B32A4ECB1A6}"/>
          </ac:spMkLst>
        </pc:spChg>
        <pc:graphicFrameChg chg="add mod modGraphic">
          <ac:chgData name="Phillips, Nate" userId="1a7ed9a7-6979-4999-8e72-44e838efb909" providerId="ADAL" clId="{B8605516-23C9-4163-BA4D-2754103DCD63}" dt="2021-11-12T22:08:16.183" v="1672" actId="122"/>
          <ac:graphicFrameMkLst>
            <pc:docMk/>
            <pc:sldMk cId="2212201794" sldId="454"/>
            <ac:graphicFrameMk id="10" creationId="{FD512F8F-BADD-4C53-AA41-8B661CD4116A}"/>
          </ac:graphicFrameMkLst>
        </pc:graphicFrameChg>
        <pc:graphicFrameChg chg="add mod modGraphic">
          <ac:chgData name="Phillips, Nate" userId="1a7ed9a7-6979-4999-8e72-44e838efb909" providerId="ADAL" clId="{B8605516-23C9-4163-BA4D-2754103DCD63}" dt="2021-11-12T22:09:16.188" v="1700" actId="20577"/>
          <ac:graphicFrameMkLst>
            <pc:docMk/>
            <pc:sldMk cId="2212201794" sldId="454"/>
            <ac:graphicFrameMk id="19" creationId="{8B604B00-C85D-4A07-A518-9A8550A44795}"/>
          </ac:graphicFrameMkLst>
        </pc:graphicFrameChg>
        <pc:picChg chg="add del mod">
          <ac:chgData name="Phillips, Nate" userId="1a7ed9a7-6979-4999-8e72-44e838efb909" providerId="ADAL" clId="{B8605516-23C9-4163-BA4D-2754103DCD63}" dt="2021-11-12T21:52:32.839" v="1169" actId="478"/>
          <ac:picMkLst>
            <pc:docMk/>
            <pc:sldMk cId="2212201794" sldId="454"/>
            <ac:picMk id="8" creationId="{F285C5C9-A9BC-4D5B-9AD9-40284A5BEDD3}"/>
          </ac:picMkLst>
        </pc:picChg>
        <pc:picChg chg="add del mod">
          <ac:chgData name="Phillips, Nate" userId="1a7ed9a7-6979-4999-8e72-44e838efb909" providerId="ADAL" clId="{B8605516-23C9-4163-BA4D-2754103DCD63}" dt="2021-11-12T21:52:22.639" v="1164" actId="478"/>
          <ac:picMkLst>
            <pc:docMk/>
            <pc:sldMk cId="2212201794" sldId="454"/>
            <ac:picMk id="1026" creationId="{27FEB5C8-A043-45EE-B512-1B706A4842A0}"/>
          </ac:picMkLst>
        </pc:picChg>
        <pc:picChg chg="add del mod">
          <ac:chgData name="Phillips, Nate" userId="1a7ed9a7-6979-4999-8e72-44e838efb909" providerId="ADAL" clId="{B8605516-23C9-4163-BA4D-2754103DCD63}" dt="2021-11-12T21:54:39.114" v="1175" actId="478"/>
          <ac:picMkLst>
            <pc:docMk/>
            <pc:sldMk cId="2212201794" sldId="454"/>
            <ac:picMk id="1028" creationId="{0B7634F9-2424-4AC0-8645-8E93BA01309C}"/>
          </ac:picMkLst>
        </pc:picChg>
        <pc:picChg chg="add del mod">
          <ac:chgData name="Phillips, Nate" userId="1a7ed9a7-6979-4999-8e72-44e838efb909" providerId="ADAL" clId="{B8605516-23C9-4163-BA4D-2754103DCD63}" dt="2021-11-12T21:55:06.377" v="1220" actId="478"/>
          <ac:picMkLst>
            <pc:docMk/>
            <pc:sldMk cId="2212201794" sldId="454"/>
            <ac:picMk id="1030" creationId="{E6A7078E-2C48-4C06-856B-B81FF49081D5}"/>
          </ac:picMkLst>
        </pc:picChg>
        <pc:picChg chg="add mod">
          <ac:chgData name="Phillips, Nate" userId="1a7ed9a7-6979-4999-8e72-44e838efb909" providerId="ADAL" clId="{B8605516-23C9-4163-BA4D-2754103DCD63}" dt="2021-11-12T22:06:39.558" v="1636" actId="1076"/>
          <ac:picMkLst>
            <pc:docMk/>
            <pc:sldMk cId="2212201794" sldId="454"/>
            <ac:picMk id="1032" creationId="{1CA1F7AD-8445-4DD5-BABC-76198AF4063F}"/>
          </ac:picMkLst>
        </pc:picChg>
        <pc:picChg chg="add del mod">
          <ac:chgData name="Phillips, Nate" userId="1a7ed9a7-6979-4999-8e72-44e838efb909" providerId="ADAL" clId="{B8605516-23C9-4163-BA4D-2754103DCD63}" dt="2021-11-12T22:05:05.825" v="1624" actId="478"/>
          <ac:picMkLst>
            <pc:docMk/>
            <pc:sldMk cId="2212201794" sldId="454"/>
            <ac:picMk id="1034" creationId="{34E8F0C5-644C-4A95-B984-EDF576BA1024}"/>
          </ac:picMkLst>
        </pc:picChg>
        <pc:picChg chg="add mod">
          <ac:chgData name="Phillips, Nate" userId="1a7ed9a7-6979-4999-8e72-44e838efb909" providerId="ADAL" clId="{B8605516-23C9-4163-BA4D-2754103DCD63}" dt="2021-11-12T22:06:42.738" v="1637" actId="1076"/>
          <ac:picMkLst>
            <pc:docMk/>
            <pc:sldMk cId="2212201794" sldId="454"/>
            <ac:picMk id="1036" creationId="{0156C0D9-04D7-46BA-8875-9A070B36AA1A}"/>
          </ac:picMkLst>
        </pc:picChg>
        <pc:picChg chg="add mod">
          <ac:chgData name="Phillips, Nate" userId="1a7ed9a7-6979-4999-8e72-44e838efb909" providerId="ADAL" clId="{B8605516-23C9-4163-BA4D-2754103DCD63}" dt="2021-11-12T22:06:44.252" v="1638" actId="1076"/>
          <ac:picMkLst>
            <pc:docMk/>
            <pc:sldMk cId="2212201794" sldId="454"/>
            <ac:picMk id="1038" creationId="{8E63B00A-441B-472D-B8B1-9C866F785228}"/>
          </ac:picMkLst>
        </pc:picChg>
        <pc:picChg chg="add mod">
          <ac:chgData name="Phillips, Nate" userId="1a7ed9a7-6979-4999-8e72-44e838efb909" providerId="ADAL" clId="{B8605516-23C9-4163-BA4D-2754103DCD63}" dt="2021-11-12T22:06:45.871" v="1639" actId="1076"/>
          <ac:picMkLst>
            <pc:docMk/>
            <pc:sldMk cId="2212201794" sldId="454"/>
            <ac:picMk id="1040" creationId="{28750ADA-F230-48EB-B811-9AD22DB768B7}"/>
          </ac:picMkLst>
        </pc:picChg>
      </pc:sldChg>
      <pc:sldChg chg="addSp delSp modSp add mod modAnim">
        <pc:chgData name="Phillips, Nate" userId="1a7ed9a7-6979-4999-8e72-44e838efb909" providerId="ADAL" clId="{B8605516-23C9-4163-BA4D-2754103DCD63}" dt="2021-11-16T19:34:41.632" v="7477" actId="20577"/>
        <pc:sldMkLst>
          <pc:docMk/>
          <pc:sldMk cId="1496893330" sldId="455"/>
        </pc:sldMkLst>
        <pc:spChg chg="add mod">
          <ac:chgData name="Phillips, Nate" userId="1a7ed9a7-6979-4999-8e72-44e838efb909" providerId="ADAL" clId="{B8605516-23C9-4163-BA4D-2754103DCD63}" dt="2021-11-12T22:16:15.058" v="2352" actId="20577"/>
          <ac:spMkLst>
            <pc:docMk/>
            <pc:sldMk cId="1496893330" sldId="455"/>
            <ac:spMk id="2" creationId="{31940AFB-A0C4-430F-BFCC-0AB07B740B12}"/>
          </ac:spMkLst>
        </pc:spChg>
        <pc:spChg chg="mod">
          <ac:chgData name="Phillips, Nate" userId="1a7ed9a7-6979-4999-8e72-44e838efb909" providerId="ADAL" clId="{B8605516-23C9-4163-BA4D-2754103DCD63}" dt="2021-11-12T22:35:58.375" v="2761" actId="20577"/>
          <ac:spMkLst>
            <pc:docMk/>
            <pc:sldMk cId="1496893330" sldId="455"/>
            <ac:spMk id="3" creationId="{59DEA854-D2BC-4EE1-AA34-C598C2B5A0C8}"/>
          </ac:spMkLst>
        </pc:spChg>
        <pc:spChg chg="add mod">
          <ac:chgData name="Phillips, Nate" userId="1a7ed9a7-6979-4999-8e72-44e838efb909" providerId="ADAL" clId="{B8605516-23C9-4163-BA4D-2754103DCD63}" dt="2021-11-16T19:34:41.632" v="7477" actId="20577"/>
          <ac:spMkLst>
            <pc:docMk/>
            <pc:sldMk cId="1496893330" sldId="455"/>
            <ac:spMk id="4" creationId="{1DDA0BA6-61E9-41D2-94F3-EE9455EDF94D}"/>
          </ac:spMkLst>
        </pc:spChg>
        <pc:spChg chg="add del mod">
          <ac:chgData name="Phillips, Nate" userId="1a7ed9a7-6979-4999-8e72-44e838efb909" providerId="ADAL" clId="{B8605516-23C9-4163-BA4D-2754103DCD63}" dt="2021-11-12T22:17:09.267" v="2382" actId="478"/>
          <ac:spMkLst>
            <pc:docMk/>
            <pc:sldMk cId="1496893330" sldId="455"/>
            <ac:spMk id="5" creationId="{439D2DC0-4AA6-4264-A296-85F05A87282B}"/>
          </ac:spMkLst>
        </pc:spChg>
        <pc:spChg chg="add mod">
          <ac:chgData name="Phillips, Nate" userId="1a7ed9a7-6979-4999-8e72-44e838efb909" providerId="ADAL" clId="{B8605516-23C9-4163-BA4D-2754103DCD63}" dt="2021-11-12T22:17:39.594" v="2404" actId="1076"/>
          <ac:spMkLst>
            <pc:docMk/>
            <pc:sldMk cId="1496893330" sldId="455"/>
            <ac:spMk id="6" creationId="{95026FDF-1F9F-44C8-A77C-A05A8D3F8A6E}"/>
          </ac:spMkLst>
        </pc:spChg>
        <pc:spChg chg="add mod">
          <ac:chgData name="Phillips, Nate" userId="1a7ed9a7-6979-4999-8e72-44e838efb909" providerId="ADAL" clId="{B8605516-23C9-4163-BA4D-2754103DCD63}" dt="2021-11-12T22:35:52.052" v="2760" actId="6549"/>
          <ac:spMkLst>
            <pc:docMk/>
            <pc:sldMk cId="1496893330" sldId="455"/>
            <ac:spMk id="7" creationId="{A6168540-B89F-441B-B7D6-70BBEA11B25B}"/>
          </ac:spMkLst>
        </pc:spChg>
        <pc:graphicFrameChg chg="modGraphic">
          <ac:chgData name="Phillips, Nate" userId="1a7ed9a7-6979-4999-8e72-44e838efb909" providerId="ADAL" clId="{B8605516-23C9-4163-BA4D-2754103DCD63}" dt="2021-11-12T22:19:32.838" v="2417" actId="113"/>
          <ac:graphicFrameMkLst>
            <pc:docMk/>
            <pc:sldMk cId="1496893330" sldId="455"/>
            <ac:graphicFrameMk id="10" creationId="{FD512F8F-BADD-4C53-AA41-8B661CD4116A}"/>
          </ac:graphicFrameMkLst>
        </pc:graphicFrameChg>
        <pc:graphicFrameChg chg="add mod modGraphic">
          <ac:chgData name="Phillips, Nate" userId="1a7ed9a7-6979-4999-8e72-44e838efb909" providerId="ADAL" clId="{B8605516-23C9-4163-BA4D-2754103DCD63}" dt="2021-11-12T22:27:18.258" v="2618" actId="1076"/>
          <ac:graphicFrameMkLst>
            <pc:docMk/>
            <pc:sldMk cId="1496893330" sldId="455"/>
            <ac:graphicFrameMk id="14" creationId="{BE2378B9-8789-4C19-A936-60588A79A36A}"/>
          </ac:graphicFrameMkLst>
        </pc:graphicFrameChg>
        <pc:picChg chg="del">
          <ac:chgData name="Phillips, Nate" userId="1a7ed9a7-6979-4999-8e72-44e838efb909" providerId="ADAL" clId="{B8605516-23C9-4163-BA4D-2754103DCD63}" dt="2021-11-12T22:09:44.528" v="1709" actId="478"/>
          <ac:picMkLst>
            <pc:docMk/>
            <pc:sldMk cId="1496893330" sldId="455"/>
            <ac:picMk id="1032" creationId="{1CA1F7AD-8445-4DD5-BABC-76198AF4063F}"/>
          </ac:picMkLst>
        </pc:picChg>
        <pc:picChg chg="del">
          <ac:chgData name="Phillips, Nate" userId="1a7ed9a7-6979-4999-8e72-44e838efb909" providerId="ADAL" clId="{B8605516-23C9-4163-BA4D-2754103DCD63}" dt="2021-11-12T22:09:43.943" v="1708" actId="478"/>
          <ac:picMkLst>
            <pc:docMk/>
            <pc:sldMk cId="1496893330" sldId="455"/>
            <ac:picMk id="1036" creationId="{0156C0D9-04D7-46BA-8875-9A070B36AA1A}"/>
          </ac:picMkLst>
        </pc:picChg>
        <pc:picChg chg="del">
          <ac:chgData name="Phillips, Nate" userId="1a7ed9a7-6979-4999-8e72-44e838efb909" providerId="ADAL" clId="{B8605516-23C9-4163-BA4D-2754103DCD63}" dt="2021-11-12T22:09:43.364" v="1707" actId="478"/>
          <ac:picMkLst>
            <pc:docMk/>
            <pc:sldMk cId="1496893330" sldId="455"/>
            <ac:picMk id="1038" creationId="{8E63B00A-441B-472D-B8B1-9C866F785228}"/>
          </ac:picMkLst>
        </pc:picChg>
        <pc:picChg chg="mod">
          <ac:chgData name="Phillips, Nate" userId="1a7ed9a7-6979-4999-8e72-44e838efb909" providerId="ADAL" clId="{B8605516-23C9-4163-BA4D-2754103DCD63}" dt="2021-11-12T22:09:52.982" v="1712" actId="1076"/>
          <ac:picMkLst>
            <pc:docMk/>
            <pc:sldMk cId="1496893330" sldId="455"/>
            <ac:picMk id="1040" creationId="{28750ADA-F230-48EB-B811-9AD22DB768B7}"/>
          </ac:picMkLst>
        </pc:picChg>
      </pc:sldChg>
      <pc:sldChg chg="addSp delSp modSp add mod delAnim modAnim">
        <pc:chgData name="Phillips, Nate" userId="1a7ed9a7-6979-4999-8e72-44e838efb909" providerId="ADAL" clId="{B8605516-23C9-4163-BA4D-2754103DCD63}" dt="2021-11-12T22:45:26.686" v="3020" actId="14100"/>
        <pc:sldMkLst>
          <pc:docMk/>
          <pc:sldMk cId="1705859917" sldId="456"/>
        </pc:sldMkLst>
        <pc:spChg chg="del">
          <ac:chgData name="Phillips, Nate" userId="1a7ed9a7-6979-4999-8e72-44e838efb909" providerId="ADAL" clId="{B8605516-23C9-4163-BA4D-2754103DCD63}" dt="2021-11-12T22:41:56.495" v="2947" actId="478"/>
          <ac:spMkLst>
            <pc:docMk/>
            <pc:sldMk cId="1705859917" sldId="456"/>
            <ac:spMk id="2" creationId="{31940AFB-A0C4-430F-BFCC-0AB07B740B12}"/>
          </ac:spMkLst>
        </pc:spChg>
        <pc:spChg chg="del mod">
          <ac:chgData name="Phillips, Nate" userId="1a7ed9a7-6979-4999-8e72-44e838efb909" providerId="ADAL" clId="{B8605516-23C9-4163-BA4D-2754103DCD63}" dt="2021-11-12T22:43:24.234" v="2969" actId="478"/>
          <ac:spMkLst>
            <pc:docMk/>
            <pc:sldMk cId="1705859917" sldId="456"/>
            <ac:spMk id="3" creationId="{59DEA854-D2BC-4EE1-AA34-C598C2B5A0C8}"/>
          </ac:spMkLst>
        </pc:spChg>
        <pc:spChg chg="del">
          <ac:chgData name="Phillips, Nate" userId="1a7ed9a7-6979-4999-8e72-44e838efb909" providerId="ADAL" clId="{B8605516-23C9-4163-BA4D-2754103DCD63}" dt="2021-11-12T22:41:57.469" v="2948" actId="478"/>
          <ac:spMkLst>
            <pc:docMk/>
            <pc:sldMk cId="1705859917" sldId="456"/>
            <ac:spMk id="4" creationId="{1DDA0BA6-61E9-41D2-94F3-EE9455EDF94D}"/>
          </ac:spMkLst>
        </pc:spChg>
        <pc:spChg chg="add mod">
          <ac:chgData name="Phillips, Nate" userId="1a7ed9a7-6979-4999-8e72-44e838efb909" providerId="ADAL" clId="{B8605516-23C9-4163-BA4D-2754103DCD63}" dt="2021-11-12T22:42:44.067" v="2960" actId="403"/>
          <ac:spMkLst>
            <pc:docMk/>
            <pc:sldMk cId="1705859917" sldId="456"/>
            <ac:spMk id="5" creationId="{4498FD2D-6FBA-4363-A0F6-90752D6B9059}"/>
          </ac:spMkLst>
        </pc:spChg>
        <pc:spChg chg="del">
          <ac:chgData name="Phillips, Nate" userId="1a7ed9a7-6979-4999-8e72-44e838efb909" providerId="ADAL" clId="{B8605516-23C9-4163-BA4D-2754103DCD63}" dt="2021-11-12T22:41:59.079" v="2949" actId="478"/>
          <ac:spMkLst>
            <pc:docMk/>
            <pc:sldMk cId="1705859917" sldId="456"/>
            <ac:spMk id="6" creationId="{95026FDF-1F9F-44C8-A77C-A05A8D3F8A6E}"/>
          </ac:spMkLst>
        </pc:spChg>
        <pc:spChg chg="mod">
          <ac:chgData name="Phillips, Nate" userId="1a7ed9a7-6979-4999-8e72-44e838efb909" providerId="ADAL" clId="{B8605516-23C9-4163-BA4D-2754103DCD63}" dt="2021-11-12T22:42:52.844" v="2962" actId="1076"/>
          <ac:spMkLst>
            <pc:docMk/>
            <pc:sldMk cId="1705859917" sldId="456"/>
            <ac:spMk id="7" creationId="{A6168540-B89F-441B-B7D6-70BBEA11B25B}"/>
          </ac:spMkLst>
        </pc:spChg>
        <pc:spChg chg="add mod">
          <ac:chgData name="Phillips, Nate" userId="1a7ed9a7-6979-4999-8e72-44e838efb909" providerId="ADAL" clId="{B8605516-23C9-4163-BA4D-2754103DCD63}" dt="2021-11-12T22:43:19.548" v="2968" actId="1076"/>
          <ac:spMkLst>
            <pc:docMk/>
            <pc:sldMk cId="1705859917" sldId="456"/>
            <ac:spMk id="8" creationId="{05BAEE8D-13DD-4837-86BC-F003BE78166F}"/>
          </ac:spMkLst>
        </pc:spChg>
        <pc:spChg chg="add del mod">
          <ac:chgData name="Phillips, Nate" userId="1a7ed9a7-6979-4999-8e72-44e838efb909" providerId="ADAL" clId="{B8605516-23C9-4163-BA4D-2754103DCD63}" dt="2021-11-12T22:43:27.775" v="2970" actId="478"/>
          <ac:spMkLst>
            <pc:docMk/>
            <pc:sldMk cId="1705859917" sldId="456"/>
            <ac:spMk id="12" creationId="{18763C5B-1E08-44E7-A6A1-D1A6C68EACD3}"/>
          </ac:spMkLst>
        </pc:spChg>
        <pc:spChg chg="add mod">
          <ac:chgData name="Phillips, Nate" userId="1a7ed9a7-6979-4999-8e72-44e838efb909" providerId="ADAL" clId="{B8605516-23C9-4163-BA4D-2754103DCD63}" dt="2021-11-12T22:44:41.798" v="3015" actId="1076"/>
          <ac:spMkLst>
            <pc:docMk/>
            <pc:sldMk cId="1705859917" sldId="456"/>
            <ac:spMk id="13" creationId="{243C45BC-9EA2-471E-8BEF-0A54B19C75A4}"/>
          </ac:spMkLst>
        </pc:spChg>
        <pc:spChg chg="add mod ord">
          <ac:chgData name="Phillips, Nate" userId="1a7ed9a7-6979-4999-8e72-44e838efb909" providerId="ADAL" clId="{B8605516-23C9-4163-BA4D-2754103DCD63}" dt="2021-11-12T22:45:26.686" v="3020" actId="14100"/>
          <ac:spMkLst>
            <pc:docMk/>
            <pc:sldMk cId="1705859917" sldId="456"/>
            <ac:spMk id="15" creationId="{88EBD01D-A96E-4ABA-9979-9B129CAD23F1}"/>
          </ac:spMkLst>
        </pc:spChg>
        <pc:spChg chg="add mod">
          <ac:chgData name="Phillips, Nate" userId="1a7ed9a7-6979-4999-8e72-44e838efb909" providerId="ADAL" clId="{B8605516-23C9-4163-BA4D-2754103DCD63}" dt="2021-11-12T22:43:54.274" v="2974" actId="1076"/>
          <ac:spMkLst>
            <pc:docMk/>
            <pc:sldMk cId="1705859917" sldId="456"/>
            <ac:spMk id="16" creationId="{92A17172-8B6A-484C-AE0E-6F647091E724}"/>
          </ac:spMkLst>
        </pc:spChg>
        <pc:spChg chg="add mod">
          <ac:chgData name="Phillips, Nate" userId="1a7ed9a7-6979-4999-8e72-44e838efb909" providerId="ADAL" clId="{B8605516-23C9-4163-BA4D-2754103DCD63}" dt="2021-11-12T22:44:37.301" v="3014" actId="1076"/>
          <ac:spMkLst>
            <pc:docMk/>
            <pc:sldMk cId="1705859917" sldId="456"/>
            <ac:spMk id="18" creationId="{198DB7F5-D792-48A3-8110-C632EFD83A7D}"/>
          </ac:spMkLst>
        </pc:spChg>
        <pc:graphicFrameChg chg="del">
          <ac:chgData name="Phillips, Nate" userId="1a7ed9a7-6979-4999-8e72-44e838efb909" providerId="ADAL" clId="{B8605516-23C9-4163-BA4D-2754103DCD63}" dt="2021-11-12T22:40:22.589" v="2905" actId="478"/>
          <ac:graphicFrameMkLst>
            <pc:docMk/>
            <pc:sldMk cId="1705859917" sldId="456"/>
            <ac:graphicFrameMk id="10" creationId="{FD512F8F-BADD-4C53-AA41-8B661CD4116A}"/>
          </ac:graphicFrameMkLst>
        </pc:graphicFrameChg>
        <pc:graphicFrameChg chg="mod modGraphic">
          <ac:chgData name="Phillips, Nate" userId="1a7ed9a7-6979-4999-8e72-44e838efb909" providerId="ADAL" clId="{B8605516-23C9-4163-BA4D-2754103DCD63}" dt="2021-11-12T22:42:11.853" v="2952" actId="1076"/>
          <ac:graphicFrameMkLst>
            <pc:docMk/>
            <pc:sldMk cId="1705859917" sldId="456"/>
            <ac:graphicFrameMk id="14" creationId="{BE2378B9-8789-4C19-A936-60588A79A36A}"/>
          </ac:graphicFrameMkLst>
        </pc:graphicFrameChg>
        <pc:graphicFrameChg chg="del mod">
          <ac:chgData name="Phillips, Nate" userId="1a7ed9a7-6979-4999-8e72-44e838efb909" providerId="ADAL" clId="{B8605516-23C9-4163-BA4D-2754103DCD63}" dt="2021-11-12T22:41:33.059" v="2941" actId="478"/>
          <ac:graphicFrameMkLst>
            <pc:docMk/>
            <pc:sldMk cId="1705859917" sldId="456"/>
            <ac:graphicFrameMk id="19" creationId="{8B604B00-C85D-4A07-A518-9A8550A44795}"/>
          </ac:graphicFrameMkLst>
        </pc:graphicFrameChg>
        <pc:picChg chg="del">
          <ac:chgData name="Phillips, Nate" userId="1a7ed9a7-6979-4999-8e72-44e838efb909" providerId="ADAL" clId="{B8605516-23C9-4163-BA4D-2754103DCD63}" dt="2021-11-12T22:40:19.005" v="2904" actId="478"/>
          <ac:picMkLst>
            <pc:docMk/>
            <pc:sldMk cId="1705859917" sldId="456"/>
            <ac:picMk id="1040" creationId="{28750ADA-F230-48EB-B811-9AD22DB768B7}"/>
          </ac:picMkLst>
        </pc:picChg>
      </pc:sldChg>
      <pc:sldChg chg="addSp delSp modSp new mod modAnim modShow">
        <pc:chgData name="Phillips, Nate" userId="1a7ed9a7-6979-4999-8e72-44e838efb909" providerId="ADAL" clId="{B8605516-23C9-4163-BA4D-2754103DCD63}" dt="2021-11-16T19:37:01.387" v="7479" actId="729"/>
        <pc:sldMkLst>
          <pc:docMk/>
          <pc:sldMk cId="2293092617" sldId="457"/>
        </pc:sldMkLst>
        <pc:spChg chg="del">
          <ac:chgData name="Phillips, Nate" userId="1a7ed9a7-6979-4999-8e72-44e838efb909" providerId="ADAL" clId="{B8605516-23C9-4163-BA4D-2754103DCD63}" dt="2021-11-12T22:51:10.604" v="3147" actId="478"/>
          <ac:spMkLst>
            <pc:docMk/>
            <pc:sldMk cId="2293092617" sldId="457"/>
            <ac:spMk id="2" creationId="{13516B85-592E-4D90-BA64-553570B99160}"/>
          </ac:spMkLst>
        </pc:spChg>
        <pc:spChg chg="mod">
          <ac:chgData name="Phillips, Nate" userId="1a7ed9a7-6979-4999-8e72-44e838efb909" providerId="ADAL" clId="{B8605516-23C9-4163-BA4D-2754103DCD63}" dt="2021-11-12T22:51:32.369" v="3155" actId="14100"/>
          <ac:spMkLst>
            <pc:docMk/>
            <pc:sldMk cId="2293092617" sldId="457"/>
            <ac:spMk id="3" creationId="{C1984CA1-BC05-45A9-A829-6D5705803F18}"/>
          </ac:spMkLst>
        </pc:spChg>
        <pc:spChg chg="add mod">
          <ac:chgData name="Phillips, Nate" userId="1a7ed9a7-6979-4999-8e72-44e838efb909" providerId="ADAL" clId="{B8605516-23C9-4163-BA4D-2754103DCD63}" dt="2021-11-12T22:58:09.009" v="3337" actId="20577"/>
          <ac:spMkLst>
            <pc:docMk/>
            <pc:sldMk cId="2293092617" sldId="457"/>
            <ac:spMk id="5" creationId="{66930FEC-E591-4FE7-A387-61449D3FCFF0}"/>
          </ac:spMkLst>
        </pc:spChg>
        <pc:spChg chg="add mod">
          <ac:chgData name="Phillips, Nate" userId="1a7ed9a7-6979-4999-8e72-44e838efb909" providerId="ADAL" clId="{B8605516-23C9-4163-BA4D-2754103DCD63}" dt="2021-11-12T22:57:39.522" v="3326" actId="1076"/>
          <ac:spMkLst>
            <pc:docMk/>
            <pc:sldMk cId="2293092617" sldId="457"/>
            <ac:spMk id="9" creationId="{8833E98B-32E2-423D-B1BB-B8CBE63DBF5D}"/>
          </ac:spMkLst>
        </pc:spChg>
        <pc:spChg chg="add del mod">
          <ac:chgData name="Phillips, Nate" userId="1a7ed9a7-6979-4999-8e72-44e838efb909" providerId="ADAL" clId="{B8605516-23C9-4163-BA4D-2754103DCD63}" dt="2021-11-12T22:58:52.848" v="3341"/>
          <ac:spMkLst>
            <pc:docMk/>
            <pc:sldMk cId="2293092617" sldId="457"/>
            <ac:spMk id="10" creationId="{5A50F155-637E-4749-913A-4204DFF87633}"/>
          </ac:spMkLst>
        </pc:spChg>
        <pc:graphicFrameChg chg="add mod modGraphic">
          <ac:chgData name="Phillips, Nate" userId="1a7ed9a7-6979-4999-8e72-44e838efb909" providerId="ADAL" clId="{B8605516-23C9-4163-BA4D-2754103DCD63}" dt="2021-11-12T22:55:32.311" v="3247" actId="1076"/>
          <ac:graphicFrameMkLst>
            <pc:docMk/>
            <pc:sldMk cId="2293092617" sldId="457"/>
            <ac:graphicFrameMk id="4" creationId="{26C9DD2F-067E-4C98-A56F-DEA4730AC9D6}"/>
          </ac:graphicFrameMkLst>
        </pc:graphicFrameChg>
        <pc:graphicFrameChg chg="add mod modGraphic">
          <ac:chgData name="Phillips, Nate" userId="1a7ed9a7-6979-4999-8e72-44e838efb909" providerId="ADAL" clId="{B8605516-23C9-4163-BA4D-2754103DCD63}" dt="2021-11-12T22:56:16.822" v="3288" actId="20577"/>
          <ac:graphicFrameMkLst>
            <pc:docMk/>
            <pc:sldMk cId="2293092617" sldId="457"/>
            <ac:graphicFrameMk id="7" creationId="{D608D499-B116-4C77-AFB6-2BA3BB41145D}"/>
          </ac:graphicFrameMkLst>
        </pc:graphicFrameChg>
        <pc:picChg chg="add mod">
          <ac:chgData name="Phillips, Nate" userId="1a7ed9a7-6979-4999-8e72-44e838efb909" providerId="ADAL" clId="{B8605516-23C9-4163-BA4D-2754103DCD63}" dt="2021-11-12T22:51:18.700" v="3149" actId="1076"/>
          <ac:picMkLst>
            <pc:docMk/>
            <pc:sldMk cId="2293092617" sldId="457"/>
            <ac:picMk id="2050" creationId="{61ABA6C1-1119-41EA-89F6-87193305C6D4}"/>
          </ac:picMkLst>
        </pc:picChg>
        <pc:picChg chg="add mod">
          <ac:chgData name="Phillips, Nate" userId="1a7ed9a7-6979-4999-8e72-44e838efb909" providerId="ADAL" clId="{B8605516-23C9-4163-BA4D-2754103DCD63}" dt="2021-11-12T22:54:06.277" v="3206" actId="1076"/>
          <ac:picMkLst>
            <pc:docMk/>
            <pc:sldMk cId="2293092617" sldId="457"/>
            <ac:picMk id="2052" creationId="{28E38928-7A18-497E-91E8-40A3F1D3D9F4}"/>
          </ac:picMkLst>
        </pc:picChg>
      </pc:sldChg>
      <pc:sldChg chg="addSp delSp modSp add mod delAnim modAnim modShow">
        <pc:chgData name="Phillips, Nate" userId="1a7ed9a7-6979-4999-8e72-44e838efb909" providerId="ADAL" clId="{B8605516-23C9-4163-BA4D-2754103DCD63}" dt="2021-11-16T16:45:03.525" v="7448" actId="729"/>
        <pc:sldMkLst>
          <pc:docMk/>
          <pc:sldMk cId="2416267242" sldId="458"/>
        </pc:sldMkLst>
        <pc:spChg chg="mod">
          <ac:chgData name="Phillips, Nate" userId="1a7ed9a7-6979-4999-8e72-44e838efb909" providerId="ADAL" clId="{B8605516-23C9-4163-BA4D-2754103DCD63}" dt="2021-11-12T22:59:12.693" v="3399" actId="20577"/>
          <ac:spMkLst>
            <pc:docMk/>
            <pc:sldMk cId="2416267242" sldId="458"/>
            <ac:spMk id="3" creationId="{C1984CA1-BC05-45A9-A829-6D5705803F18}"/>
          </ac:spMkLst>
        </pc:spChg>
        <pc:spChg chg="del">
          <ac:chgData name="Phillips, Nate" userId="1a7ed9a7-6979-4999-8e72-44e838efb909" providerId="ADAL" clId="{B8605516-23C9-4163-BA4D-2754103DCD63}" dt="2021-11-12T22:59:25.853" v="3405" actId="478"/>
          <ac:spMkLst>
            <pc:docMk/>
            <pc:sldMk cId="2416267242" sldId="458"/>
            <ac:spMk id="5" creationId="{66930FEC-E591-4FE7-A387-61449D3FCFF0}"/>
          </ac:spMkLst>
        </pc:spChg>
        <pc:spChg chg="del">
          <ac:chgData name="Phillips, Nate" userId="1a7ed9a7-6979-4999-8e72-44e838efb909" providerId="ADAL" clId="{B8605516-23C9-4163-BA4D-2754103DCD63}" dt="2021-11-12T22:59:24.488" v="3404" actId="478"/>
          <ac:spMkLst>
            <pc:docMk/>
            <pc:sldMk cId="2416267242" sldId="458"/>
            <ac:spMk id="9" creationId="{8833E98B-32E2-423D-B1BB-B8CBE63DBF5D}"/>
          </ac:spMkLst>
        </pc:spChg>
        <pc:graphicFrameChg chg="del">
          <ac:chgData name="Phillips, Nate" userId="1a7ed9a7-6979-4999-8e72-44e838efb909" providerId="ADAL" clId="{B8605516-23C9-4163-BA4D-2754103DCD63}" dt="2021-11-12T22:59:21.153" v="3402" actId="478"/>
          <ac:graphicFrameMkLst>
            <pc:docMk/>
            <pc:sldMk cId="2416267242" sldId="458"/>
            <ac:graphicFrameMk id="4" creationId="{26C9DD2F-067E-4C98-A56F-DEA4730AC9D6}"/>
          </ac:graphicFrameMkLst>
        </pc:graphicFrameChg>
        <pc:graphicFrameChg chg="del">
          <ac:chgData name="Phillips, Nate" userId="1a7ed9a7-6979-4999-8e72-44e838efb909" providerId="ADAL" clId="{B8605516-23C9-4163-BA4D-2754103DCD63}" dt="2021-11-12T22:59:22.389" v="3403" actId="478"/>
          <ac:graphicFrameMkLst>
            <pc:docMk/>
            <pc:sldMk cId="2416267242" sldId="458"/>
            <ac:graphicFrameMk id="7" creationId="{D608D499-B116-4C77-AFB6-2BA3BB41145D}"/>
          </ac:graphicFrameMkLst>
        </pc:graphicFrameChg>
        <pc:picChg chg="del">
          <ac:chgData name="Phillips, Nate" userId="1a7ed9a7-6979-4999-8e72-44e838efb909" providerId="ADAL" clId="{B8605516-23C9-4163-BA4D-2754103DCD63}" dt="2021-11-12T22:59:15.461" v="3400" actId="478"/>
          <ac:picMkLst>
            <pc:docMk/>
            <pc:sldMk cId="2416267242" sldId="458"/>
            <ac:picMk id="2050" creationId="{61ABA6C1-1119-41EA-89F6-87193305C6D4}"/>
          </ac:picMkLst>
        </pc:picChg>
        <pc:picChg chg="del">
          <ac:chgData name="Phillips, Nate" userId="1a7ed9a7-6979-4999-8e72-44e838efb909" providerId="ADAL" clId="{B8605516-23C9-4163-BA4D-2754103DCD63}" dt="2021-11-12T22:59:17.621" v="3401" actId="478"/>
          <ac:picMkLst>
            <pc:docMk/>
            <pc:sldMk cId="2416267242" sldId="458"/>
            <ac:picMk id="2052" creationId="{28E38928-7A18-497E-91E8-40A3F1D3D9F4}"/>
          </ac:picMkLst>
        </pc:picChg>
        <pc:picChg chg="add del">
          <ac:chgData name="Phillips, Nate" userId="1a7ed9a7-6979-4999-8e72-44e838efb909" providerId="ADAL" clId="{B8605516-23C9-4163-BA4D-2754103DCD63}" dt="2021-11-12T23:12:40.549" v="3407" actId="478"/>
          <ac:picMkLst>
            <pc:docMk/>
            <pc:sldMk cId="2416267242" sldId="458"/>
            <ac:picMk id="5122" creationId="{81F3234A-4DFD-419A-9A29-69F3421495DA}"/>
          </ac:picMkLst>
        </pc:picChg>
      </pc:sldChg>
      <pc:sldChg chg="addSp modSp add mod modAnim">
        <pc:chgData name="Phillips, Nate" userId="1a7ed9a7-6979-4999-8e72-44e838efb909" providerId="ADAL" clId="{B8605516-23C9-4163-BA4D-2754103DCD63}" dt="2021-11-16T16:32:12.997" v="6829" actId="1076"/>
        <pc:sldMkLst>
          <pc:docMk/>
          <pc:sldMk cId="1412836596" sldId="459"/>
        </pc:sldMkLst>
        <pc:spChg chg="mod">
          <ac:chgData name="Phillips, Nate" userId="1a7ed9a7-6979-4999-8e72-44e838efb909" providerId="ADAL" clId="{B8605516-23C9-4163-BA4D-2754103DCD63}" dt="2021-11-16T15:59:47.283" v="4524" actId="20577"/>
          <ac:spMkLst>
            <pc:docMk/>
            <pc:sldMk cId="1412836596" sldId="459"/>
            <ac:spMk id="2" creationId="{735FAA6D-C3D7-42A1-8376-F5AC2907C7E8}"/>
          </ac:spMkLst>
        </pc:spChg>
        <pc:spChg chg="mod">
          <ac:chgData name="Phillips, Nate" userId="1a7ed9a7-6979-4999-8e72-44e838efb909" providerId="ADAL" clId="{B8605516-23C9-4163-BA4D-2754103DCD63}" dt="2021-11-16T16:04:38.396" v="5302" actId="15"/>
          <ac:spMkLst>
            <pc:docMk/>
            <pc:sldMk cId="1412836596" sldId="459"/>
            <ac:spMk id="3" creationId="{99DA754A-5635-4A96-AFEB-810B690D235E}"/>
          </ac:spMkLst>
        </pc:spChg>
        <pc:spChg chg="add mod">
          <ac:chgData name="Phillips, Nate" userId="1a7ed9a7-6979-4999-8e72-44e838efb909" providerId="ADAL" clId="{B8605516-23C9-4163-BA4D-2754103DCD63}" dt="2021-11-16T16:32:12.997" v="6829" actId="1076"/>
          <ac:spMkLst>
            <pc:docMk/>
            <pc:sldMk cId="1412836596" sldId="459"/>
            <ac:spMk id="4" creationId="{276D40C9-6FAE-4FA4-B94E-CEE9C972B720}"/>
          </ac:spMkLst>
        </pc:spChg>
        <pc:graphicFrameChg chg="add mod modGraphic">
          <ac:chgData name="Phillips, Nate" userId="1a7ed9a7-6979-4999-8e72-44e838efb909" providerId="ADAL" clId="{B8605516-23C9-4163-BA4D-2754103DCD63}" dt="2021-11-16T16:06:32.643" v="5329" actId="1076"/>
          <ac:graphicFrameMkLst>
            <pc:docMk/>
            <pc:sldMk cId="1412836596" sldId="459"/>
            <ac:graphicFrameMk id="5" creationId="{9CE84D18-2F55-4335-97F3-349DCE650622}"/>
          </ac:graphicFrameMkLst>
        </pc:graphicFrameChg>
      </pc:sldChg>
      <pc:sldChg chg="addSp modSp add mod modAnim">
        <pc:chgData name="Phillips, Nate" userId="1a7ed9a7-6979-4999-8e72-44e838efb909" providerId="ADAL" clId="{B8605516-23C9-4163-BA4D-2754103DCD63}" dt="2021-11-16T16:32:18.580" v="6831" actId="1076"/>
        <pc:sldMkLst>
          <pc:docMk/>
          <pc:sldMk cId="4108628236" sldId="460"/>
        </pc:sldMkLst>
        <pc:spChg chg="mod">
          <ac:chgData name="Phillips, Nate" userId="1a7ed9a7-6979-4999-8e72-44e838efb909" providerId="ADAL" clId="{B8605516-23C9-4163-BA4D-2754103DCD63}" dt="2021-11-16T16:11:29.474" v="6029" actId="20577"/>
          <ac:spMkLst>
            <pc:docMk/>
            <pc:sldMk cId="4108628236" sldId="460"/>
            <ac:spMk id="3" creationId="{99DA754A-5635-4A96-AFEB-810B690D235E}"/>
          </ac:spMkLst>
        </pc:spChg>
        <pc:spChg chg="add mod">
          <ac:chgData name="Phillips, Nate" userId="1a7ed9a7-6979-4999-8e72-44e838efb909" providerId="ADAL" clId="{B8605516-23C9-4163-BA4D-2754103DCD63}" dt="2021-11-16T16:32:18.580" v="6831" actId="1076"/>
          <ac:spMkLst>
            <pc:docMk/>
            <pc:sldMk cId="4108628236" sldId="460"/>
            <ac:spMk id="5" creationId="{DDD0A1F0-40C1-498D-A34E-9ECF176B08AD}"/>
          </ac:spMkLst>
        </pc:spChg>
        <pc:graphicFrameChg chg="add mod modGraphic">
          <ac:chgData name="Phillips, Nate" userId="1a7ed9a7-6979-4999-8e72-44e838efb909" providerId="ADAL" clId="{B8605516-23C9-4163-BA4D-2754103DCD63}" dt="2021-11-16T16:11:23.513" v="6028" actId="1076"/>
          <ac:graphicFrameMkLst>
            <pc:docMk/>
            <pc:sldMk cId="4108628236" sldId="460"/>
            <ac:graphicFrameMk id="4" creationId="{F4ABFA25-9BA9-4FDF-B8FC-1EF8704FF574}"/>
          </ac:graphicFrameMkLst>
        </pc:graphicFrameChg>
      </pc:sldChg>
      <pc:sldChg chg="addSp delSp modSp add mod delAnim modAnim">
        <pc:chgData name="Phillips, Nate" userId="1a7ed9a7-6979-4999-8e72-44e838efb909" providerId="ADAL" clId="{B8605516-23C9-4163-BA4D-2754103DCD63}" dt="2021-11-16T16:32:21.132" v="6832"/>
        <pc:sldMkLst>
          <pc:docMk/>
          <pc:sldMk cId="1163217759" sldId="461"/>
        </pc:sldMkLst>
        <pc:spChg chg="mod">
          <ac:chgData name="Phillips, Nate" userId="1a7ed9a7-6979-4999-8e72-44e838efb909" providerId="ADAL" clId="{B8605516-23C9-4163-BA4D-2754103DCD63}" dt="2021-11-16T16:19:26.188" v="6598" actId="14100"/>
          <ac:spMkLst>
            <pc:docMk/>
            <pc:sldMk cId="1163217759" sldId="461"/>
            <ac:spMk id="3" creationId="{99DA754A-5635-4A96-AFEB-810B690D235E}"/>
          </ac:spMkLst>
        </pc:spChg>
        <pc:spChg chg="mod topLvl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6" creationId="{3206F307-AC95-4582-A2C5-C33B3654CC74}"/>
          </ac:spMkLst>
        </pc:spChg>
        <pc:spChg chg="mod topLvl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7" creationId="{9D427A63-5C0F-4627-8AFE-E5ED9828F49B}"/>
          </ac:spMkLst>
        </pc:spChg>
        <pc:spChg chg="del mod">
          <ac:chgData name="Phillips, Nate" userId="1a7ed9a7-6979-4999-8e72-44e838efb909" providerId="ADAL" clId="{B8605516-23C9-4163-BA4D-2754103DCD63}" dt="2021-11-16T16:20:24.716" v="6607" actId="478"/>
          <ac:spMkLst>
            <pc:docMk/>
            <pc:sldMk cId="1163217759" sldId="461"/>
            <ac:spMk id="8" creationId="{6683E4A5-BF65-4826-A4A1-126D8D920A49}"/>
          </ac:spMkLst>
        </pc:spChg>
        <pc:spChg chg="mod topLvl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9" creationId="{E29CC61A-AA04-4B79-81FF-7BE4D62BBEB0}"/>
          </ac:spMkLst>
        </pc:spChg>
        <pc:spChg chg="del mod topLvl">
          <ac:chgData name="Phillips, Nate" userId="1a7ed9a7-6979-4999-8e72-44e838efb909" providerId="ADAL" clId="{B8605516-23C9-4163-BA4D-2754103DCD63}" dt="2021-11-16T16:20:37.996" v="6612" actId="478"/>
          <ac:spMkLst>
            <pc:docMk/>
            <pc:sldMk cId="1163217759" sldId="461"/>
            <ac:spMk id="10" creationId="{2EC6E3BD-F34D-4B41-AA62-3676171F8EAB}"/>
          </ac:spMkLst>
        </pc:spChg>
        <pc:spChg chg="del mod topLvl">
          <ac:chgData name="Phillips, Nate" userId="1a7ed9a7-6979-4999-8e72-44e838efb909" providerId="ADAL" clId="{B8605516-23C9-4163-BA4D-2754103DCD63}" dt="2021-11-16T16:20:37.159" v="6611" actId="478"/>
          <ac:spMkLst>
            <pc:docMk/>
            <pc:sldMk cId="1163217759" sldId="461"/>
            <ac:spMk id="15" creationId="{9860D58C-6B4B-4D28-AC3C-E80849C27AF6}"/>
          </ac:spMkLst>
        </pc:spChg>
        <pc:spChg chg="del mod topLvl">
          <ac:chgData name="Phillips, Nate" userId="1a7ed9a7-6979-4999-8e72-44e838efb909" providerId="ADAL" clId="{B8605516-23C9-4163-BA4D-2754103DCD63}" dt="2021-11-16T16:20:38.744" v="6613" actId="478"/>
          <ac:spMkLst>
            <pc:docMk/>
            <pc:sldMk cId="1163217759" sldId="461"/>
            <ac:spMk id="17" creationId="{5F997169-2C35-4CBA-9FAF-1D3E0C72FF1A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37" creationId="{675B4AEB-E48C-476B-B6AA-01AA643486BA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38" creationId="{96E471C0-65A3-46EF-B1AC-35D04E2A42A2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39" creationId="{E6623B5F-DDD7-4917-8B66-75412E85D8EE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40" creationId="{FB7784A3-C334-44D8-9144-350EDBC27F00}"/>
          </ac:spMkLst>
        </pc:spChg>
        <pc:spChg chg="add del mod">
          <ac:chgData name="Phillips, Nate" userId="1a7ed9a7-6979-4999-8e72-44e838efb909" providerId="ADAL" clId="{B8605516-23C9-4163-BA4D-2754103DCD63}" dt="2021-11-16T16:25:04.710" v="6678" actId="478"/>
          <ac:spMkLst>
            <pc:docMk/>
            <pc:sldMk cId="1163217759" sldId="461"/>
            <ac:spMk id="41" creationId="{56F30BAF-3CA2-4F8E-9CD8-40E462279391}"/>
          </ac:spMkLst>
        </pc:spChg>
        <pc:spChg chg="add del mod">
          <ac:chgData name="Phillips, Nate" userId="1a7ed9a7-6979-4999-8e72-44e838efb909" providerId="ADAL" clId="{B8605516-23C9-4163-BA4D-2754103DCD63}" dt="2021-11-16T16:25:05.478" v="6679" actId="478"/>
          <ac:spMkLst>
            <pc:docMk/>
            <pc:sldMk cId="1163217759" sldId="461"/>
            <ac:spMk id="42" creationId="{F6919303-C9B2-4B55-93FB-E1A035EC68A1}"/>
          </ac:spMkLst>
        </pc:spChg>
        <pc:spChg chg="add del mod">
          <ac:chgData name="Phillips, Nate" userId="1a7ed9a7-6979-4999-8e72-44e838efb909" providerId="ADAL" clId="{B8605516-23C9-4163-BA4D-2754103DCD63}" dt="2021-11-16T16:24:15.029" v="6676"/>
          <ac:spMkLst>
            <pc:docMk/>
            <pc:sldMk cId="1163217759" sldId="461"/>
            <ac:spMk id="43" creationId="{182B808B-D3A9-418F-8120-898CA0FFACED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44" creationId="{B153E81D-CF8D-4C6B-83C3-331CD0F00E63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45" creationId="{56637B02-7C1B-4ED8-9E3A-7C12995023B2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86" creationId="{AACD4B5B-E110-476D-AEA0-9A5E63F4D1E9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87" creationId="{5EE7674A-C678-4894-83BF-679CEBF3B669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88" creationId="{90665BBF-EED9-4C64-AB6D-8B67A6A1F62B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89" creationId="{F0A5B705-E14A-4B82-ABEE-5366B299E9F1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90" creationId="{2C47AD84-FE8E-42E9-8929-D06AA224A0B3}"/>
          </ac:spMkLst>
        </pc:spChg>
        <pc:spChg chg="add del mod">
          <ac:chgData name="Phillips, Nate" userId="1a7ed9a7-6979-4999-8e72-44e838efb909" providerId="ADAL" clId="{B8605516-23C9-4163-BA4D-2754103DCD63}" dt="2021-11-16T16:27:58.514" v="6738"/>
          <ac:spMkLst>
            <pc:docMk/>
            <pc:sldMk cId="1163217759" sldId="461"/>
            <ac:spMk id="91" creationId="{AE94B35D-4164-4ABC-93BB-D5CDFF91780E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92" creationId="{7021A635-3ABB-47D2-BA06-E12924F63A1C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93" creationId="{EFF54B4C-834C-4F42-A225-16074EEACEBE}"/>
          </ac:spMkLst>
        </pc:spChg>
        <pc:spChg chg="add mod">
          <ac:chgData name="Phillips, Nate" userId="1a7ed9a7-6979-4999-8e72-44e838efb909" providerId="ADAL" clId="{B8605516-23C9-4163-BA4D-2754103DCD63}" dt="2021-11-16T16:30:34.909" v="6784" actId="164"/>
          <ac:spMkLst>
            <pc:docMk/>
            <pc:sldMk cId="1163217759" sldId="461"/>
            <ac:spMk id="94" creationId="{B48281B4-C46F-4349-8E4B-A23DDD7EABBF}"/>
          </ac:spMkLst>
        </pc:spChg>
        <pc:spChg chg="add mod">
          <ac:chgData name="Phillips, Nate" userId="1a7ed9a7-6979-4999-8e72-44e838efb909" providerId="ADAL" clId="{B8605516-23C9-4163-BA4D-2754103DCD63}" dt="2021-11-16T16:29:37.537" v="6762" actId="1076"/>
          <ac:spMkLst>
            <pc:docMk/>
            <pc:sldMk cId="1163217759" sldId="461"/>
            <ac:spMk id="95" creationId="{E7B087BA-EB68-47F6-9639-F70690DC8987}"/>
          </ac:spMkLst>
        </pc:spChg>
        <pc:spChg chg="add mod">
          <ac:chgData name="Phillips, Nate" userId="1a7ed9a7-6979-4999-8e72-44e838efb909" providerId="ADAL" clId="{B8605516-23C9-4163-BA4D-2754103DCD63}" dt="2021-11-16T16:30:04.571" v="6782" actId="1076"/>
          <ac:spMkLst>
            <pc:docMk/>
            <pc:sldMk cId="1163217759" sldId="461"/>
            <ac:spMk id="96" creationId="{B10DE273-D36D-4383-8AAE-B85720D886F5}"/>
          </ac:spMkLst>
        </pc:spChg>
        <pc:spChg chg="add mod">
          <ac:chgData name="Phillips, Nate" userId="1a7ed9a7-6979-4999-8e72-44e838efb909" providerId="ADAL" clId="{B8605516-23C9-4163-BA4D-2754103DCD63}" dt="2021-11-16T16:32:21.132" v="6832"/>
          <ac:spMkLst>
            <pc:docMk/>
            <pc:sldMk cId="1163217759" sldId="461"/>
            <ac:spMk id="98" creationId="{3EB8CF7D-16D4-456B-8488-9BE9522A1118}"/>
          </ac:spMkLst>
        </pc:spChg>
        <pc:grpChg chg="add del mod">
          <ac:chgData name="Phillips, Nate" userId="1a7ed9a7-6979-4999-8e72-44e838efb909" providerId="ADAL" clId="{B8605516-23C9-4163-BA4D-2754103DCD63}" dt="2021-11-16T16:20:33.330" v="6610" actId="165"/>
          <ac:grpSpMkLst>
            <pc:docMk/>
            <pc:sldMk cId="1163217759" sldId="461"/>
            <ac:grpSpMk id="5" creationId="{7BD0DA31-D381-4A21-8B39-942863F7DB1D}"/>
          </ac:grpSpMkLst>
        </pc:grpChg>
        <pc:grpChg chg="add mod">
          <ac:chgData name="Phillips, Nate" userId="1a7ed9a7-6979-4999-8e72-44e838efb909" providerId="ADAL" clId="{B8605516-23C9-4163-BA4D-2754103DCD63}" dt="2021-11-16T16:30:34.909" v="6784" actId="164"/>
          <ac:grpSpMkLst>
            <pc:docMk/>
            <pc:sldMk cId="1163217759" sldId="461"/>
            <ac:grpSpMk id="97" creationId="{6DD05307-1EFE-41DF-B9EF-39C248DBD790}"/>
          </ac:grpSpMkLst>
        </pc:grpChg>
        <pc:graphicFrameChg chg="del">
          <ac:chgData name="Phillips, Nate" userId="1a7ed9a7-6979-4999-8e72-44e838efb909" providerId="ADAL" clId="{B8605516-23C9-4163-BA4D-2754103DCD63}" dt="2021-11-16T16:12:14.765" v="6033" actId="478"/>
          <ac:graphicFrameMkLst>
            <pc:docMk/>
            <pc:sldMk cId="1163217759" sldId="461"/>
            <ac:graphicFrameMk id="4" creationId="{F4ABFA25-9BA9-4FDF-B8FC-1EF8704FF574}"/>
          </ac:graphicFrameMkLst>
        </pc:graphicFrameChg>
        <pc:graphicFrameChg chg="add del mod">
          <ac:chgData name="Phillips, Nate" userId="1a7ed9a7-6979-4999-8e72-44e838efb909" providerId="ADAL" clId="{B8605516-23C9-4163-BA4D-2754103DCD63}" dt="2021-11-16T16:21:40.603" v="6629"/>
          <ac:graphicFrameMkLst>
            <pc:docMk/>
            <pc:sldMk cId="1163217759" sldId="461"/>
            <ac:graphicFrameMk id="35" creationId="{FAEB5145-5514-4468-9D2B-7B5DC6895F4E}"/>
          </ac:graphicFrameMkLst>
        </pc:graphicFrameChg>
        <pc:graphicFrameChg chg="add mod modGraphic">
          <ac:chgData name="Phillips, Nate" userId="1a7ed9a7-6979-4999-8e72-44e838efb909" providerId="ADAL" clId="{B8605516-23C9-4163-BA4D-2754103DCD63}" dt="2021-11-16T16:27:22.678" v="6721" actId="1076"/>
          <ac:graphicFrameMkLst>
            <pc:docMk/>
            <pc:sldMk cId="1163217759" sldId="461"/>
            <ac:graphicFrameMk id="36" creationId="{52FC1599-A5EF-48D5-8B2D-62475EEFFE99}"/>
          </ac:graphicFrameMkLst>
        </pc:graphicFrameChg>
        <pc:cxnChg chg="mod topLvl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11" creationId="{389DBF09-B548-4891-BBA4-43228D3206A5}"/>
          </ac:cxnSpMkLst>
        </pc:cxnChg>
        <pc:cxnChg chg="del mod topLvl">
          <ac:chgData name="Phillips, Nate" userId="1a7ed9a7-6979-4999-8e72-44e838efb909" providerId="ADAL" clId="{B8605516-23C9-4163-BA4D-2754103DCD63}" dt="2021-11-16T16:20:41.569" v="6616" actId="478"/>
          <ac:cxnSpMkLst>
            <pc:docMk/>
            <pc:sldMk cId="1163217759" sldId="461"/>
            <ac:cxnSpMk id="12" creationId="{FEC444AE-ACA0-42F7-8C04-6F50F98CC71C}"/>
          </ac:cxnSpMkLst>
        </pc:cxnChg>
        <pc:cxnChg chg="mod topLvl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13" creationId="{1F62D916-1E0F-4839-9831-11907DC14175}"/>
          </ac:cxnSpMkLst>
        </pc:cxnChg>
        <pc:cxnChg chg="del mod topLvl">
          <ac:chgData name="Phillips, Nate" userId="1a7ed9a7-6979-4999-8e72-44e838efb909" providerId="ADAL" clId="{B8605516-23C9-4163-BA4D-2754103DCD63}" dt="2021-11-16T16:20:40.184" v="6614" actId="478"/>
          <ac:cxnSpMkLst>
            <pc:docMk/>
            <pc:sldMk cId="1163217759" sldId="461"/>
            <ac:cxnSpMk id="14" creationId="{60E14371-FA9B-41D6-9054-DB86155FE39D}"/>
          </ac:cxnSpMkLst>
        </pc:cxnChg>
        <pc:cxnChg chg="del mod topLvl">
          <ac:chgData name="Phillips, Nate" userId="1a7ed9a7-6979-4999-8e72-44e838efb909" providerId="ADAL" clId="{B8605516-23C9-4163-BA4D-2754103DCD63}" dt="2021-11-16T16:20:40.750" v="6615" actId="478"/>
          <ac:cxnSpMkLst>
            <pc:docMk/>
            <pc:sldMk cId="1163217759" sldId="461"/>
            <ac:cxnSpMk id="16" creationId="{35A4B17F-4665-4F95-8E65-517B8A301DD9}"/>
          </ac:cxnSpMkLst>
        </pc:cxnChg>
        <pc:cxnChg chg="del mod topLvl">
          <ac:chgData name="Phillips, Nate" userId="1a7ed9a7-6979-4999-8e72-44e838efb909" providerId="ADAL" clId="{B8605516-23C9-4163-BA4D-2754103DCD63}" dt="2021-11-16T16:20:42.812" v="6617" actId="478"/>
          <ac:cxnSpMkLst>
            <pc:docMk/>
            <pc:sldMk cId="1163217759" sldId="461"/>
            <ac:cxnSpMk id="18" creationId="{39BCDEB3-502D-4FA9-B25C-0E3136EF1D77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46" creationId="{8695A739-BD97-4F02-8CE4-0163ED8DCC62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49" creationId="{F5562748-BDA2-492E-9E69-4F927B3F3804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52" creationId="{B91FA68D-2A97-4E75-A097-B23E0528F6C9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55" creationId="{9ADA64FD-EA19-4892-821E-E49B8E8D722F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59" creationId="{68F3D29D-12D8-463E-98A5-67D5C9DB791A}"/>
          </ac:cxnSpMkLst>
        </pc:cxnChg>
        <pc:cxnChg chg="add mod">
          <ac:chgData name="Phillips, Nate" userId="1a7ed9a7-6979-4999-8e72-44e838efb909" providerId="ADAL" clId="{B8605516-23C9-4163-BA4D-2754103DCD63}" dt="2021-11-16T16:30:34.909" v="6784" actId="164"/>
          <ac:cxnSpMkLst>
            <pc:docMk/>
            <pc:sldMk cId="1163217759" sldId="461"/>
            <ac:cxnSpMk id="62" creationId="{7342B143-DB89-432D-9B74-D18AE20AA0DD}"/>
          </ac:cxnSpMkLst>
        </pc:cxnChg>
      </pc:sldChg>
      <pc:sldChg chg="modSp add mod modAnim">
        <pc:chgData name="Phillips, Nate" userId="1a7ed9a7-6979-4999-8e72-44e838efb909" providerId="ADAL" clId="{B8605516-23C9-4163-BA4D-2754103DCD63}" dt="2021-11-16T16:31:56.112" v="6828"/>
        <pc:sldMkLst>
          <pc:docMk/>
          <pc:sldMk cId="2968694939" sldId="462"/>
        </pc:sldMkLst>
        <pc:spChg chg="mod">
          <ac:chgData name="Phillips, Nate" userId="1a7ed9a7-6979-4999-8e72-44e838efb909" providerId="ADAL" clId="{B8605516-23C9-4163-BA4D-2754103DCD63}" dt="2021-11-16T16:31:38.438" v="6825" actId="20577"/>
          <ac:spMkLst>
            <pc:docMk/>
            <pc:sldMk cId="2968694939" sldId="462"/>
            <ac:spMk id="2" creationId="{735FAA6D-C3D7-42A1-8376-F5AC2907C7E8}"/>
          </ac:spMkLst>
        </pc:spChg>
        <pc:spChg chg="mod">
          <ac:chgData name="Phillips, Nate" userId="1a7ed9a7-6979-4999-8e72-44e838efb909" providerId="ADAL" clId="{B8605516-23C9-4163-BA4D-2754103DCD63}" dt="2021-11-16T16:31:40.868" v="6826" actId="6549"/>
          <ac:spMkLst>
            <pc:docMk/>
            <pc:sldMk cId="2968694939" sldId="462"/>
            <ac:spMk id="3" creationId="{99DA754A-5635-4A96-AFEB-810B690D235E}"/>
          </ac:spMkLst>
        </pc:spChg>
      </pc:sldChg>
      <pc:sldChg chg="modSp new mod modShow">
        <pc:chgData name="Phillips, Nate" userId="1a7ed9a7-6979-4999-8e72-44e838efb909" providerId="ADAL" clId="{B8605516-23C9-4163-BA4D-2754103DCD63}" dt="2021-11-16T16:37:59.268" v="7188" actId="729"/>
        <pc:sldMkLst>
          <pc:docMk/>
          <pc:sldMk cId="3205565519" sldId="463"/>
        </pc:sldMkLst>
        <pc:spChg chg="mod">
          <ac:chgData name="Phillips, Nate" userId="1a7ed9a7-6979-4999-8e72-44e838efb909" providerId="ADAL" clId="{B8605516-23C9-4163-BA4D-2754103DCD63}" dt="2021-11-16T16:37:11.985" v="7187" actId="20577"/>
          <ac:spMkLst>
            <pc:docMk/>
            <pc:sldMk cId="3205565519" sldId="463"/>
            <ac:spMk id="2" creationId="{E8017F27-24AF-4FAA-9405-59C06FDD9220}"/>
          </ac:spMkLst>
        </pc:spChg>
      </pc:sldChg>
    </pc:docChg>
  </pc:docChgLst>
  <pc:docChgLst>
    <pc:chgData name="Phillips, Nate" userId="1a7ed9a7-6979-4999-8e72-44e838efb909" providerId="ADAL" clId="{25A011B2-DBDC-40F7-BF9E-7C3D0EA8C1E4}"/>
    <pc:docChg chg="undo custSel addSld delSld modSld sldOrd">
      <pc:chgData name="Phillips, Nate" userId="1a7ed9a7-6979-4999-8e72-44e838efb909" providerId="ADAL" clId="{25A011B2-DBDC-40F7-BF9E-7C3D0EA8C1E4}" dt="2021-11-11T17:09:27.632" v="3683" actId="1076"/>
      <pc:docMkLst>
        <pc:docMk/>
      </pc:docMkLst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1945618735" sldId="401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2043694381" sldId="402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4086390596" sldId="403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2872029252" sldId="404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3386079926" sldId="405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0" sldId="430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0" sldId="431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2255228132" sldId="432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3750487453" sldId="433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1625004169" sldId="434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397476770" sldId="435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3527026046" sldId="436"/>
        </pc:sldMkLst>
      </pc:sldChg>
      <pc:sldChg chg="del">
        <pc:chgData name="Phillips, Nate" userId="1a7ed9a7-6979-4999-8e72-44e838efb909" providerId="ADAL" clId="{25A011B2-DBDC-40F7-BF9E-7C3D0EA8C1E4}" dt="2021-11-11T16:20:36.658" v="2355" actId="47"/>
        <pc:sldMkLst>
          <pc:docMk/>
          <pc:sldMk cId="1525013475" sldId="437"/>
        </pc:sldMkLst>
      </pc:sldChg>
      <pc:sldChg chg="addSp modSp new mod">
        <pc:chgData name="Phillips, Nate" userId="1a7ed9a7-6979-4999-8e72-44e838efb909" providerId="ADAL" clId="{25A011B2-DBDC-40F7-BF9E-7C3D0EA8C1E4}" dt="2021-11-11T15:27:19.915" v="386"/>
        <pc:sldMkLst>
          <pc:docMk/>
          <pc:sldMk cId="4086714533" sldId="438"/>
        </pc:sldMkLst>
        <pc:spChg chg="mod">
          <ac:chgData name="Phillips, Nate" userId="1a7ed9a7-6979-4999-8e72-44e838efb909" providerId="ADAL" clId="{25A011B2-DBDC-40F7-BF9E-7C3D0EA8C1E4}" dt="2021-11-11T15:03:58.066" v="14" actId="20577"/>
          <ac:spMkLst>
            <pc:docMk/>
            <pc:sldMk cId="4086714533" sldId="438"/>
            <ac:spMk id="2" creationId="{F981B967-0890-4466-9F96-8DD63EC3413F}"/>
          </ac:spMkLst>
        </pc:spChg>
        <pc:spChg chg="mod">
          <ac:chgData name="Phillips, Nate" userId="1a7ed9a7-6979-4999-8e72-44e838efb909" providerId="ADAL" clId="{25A011B2-DBDC-40F7-BF9E-7C3D0EA8C1E4}" dt="2021-11-11T15:05:16.121" v="52" actId="5793"/>
          <ac:spMkLst>
            <pc:docMk/>
            <pc:sldMk cId="4086714533" sldId="438"/>
            <ac:spMk id="3" creationId="{AE3D98B5-84A1-4980-8B17-6A4F04D271CB}"/>
          </ac:spMkLst>
        </pc:spChg>
        <pc:spChg chg="add mod">
          <ac:chgData name="Phillips, Nate" userId="1a7ed9a7-6979-4999-8e72-44e838efb909" providerId="ADAL" clId="{25A011B2-DBDC-40F7-BF9E-7C3D0EA8C1E4}" dt="2021-11-11T15:27:19.915" v="386"/>
          <ac:spMkLst>
            <pc:docMk/>
            <pc:sldMk cId="4086714533" sldId="438"/>
            <ac:spMk id="6" creationId="{7FF9B305-90D5-43CF-88BD-0983FCC614CB}"/>
          </ac:spMkLst>
        </pc:spChg>
        <pc:picChg chg="add mod">
          <ac:chgData name="Phillips, Nate" userId="1a7ed9a7-6979-4999-8e72-44e838efb909" providerId="ADAL" clId="{25A011B2-DBDC-40F7-BF9E-7C3D0EA8C1E4}" dt="2021-11-11T15:23:08.255" v="57" actId="1076"/>
          <ac:picMkLst>
            <pc:docMk/>
            <pc:sldMk cId="4086714533" sldId="438"/>
            <ac:picMk id="5" creationId="{D8E400AF-3031-4FB1-AA62-DBB977A66E36}"/>
          </ac:picMkLst>
        </pc:picChg>
      </pc:sldChg>
      <pc:sldChg chg="addSp modSp add mod modAnim">
        <pc:chgData name="Phillips, Nate" userId="1a7ed9a7-6979-4999-8e72-44e838efb909" providerId="ADAL" clId="{25A011B2-DBDC-40F7-BF9E-7C3D0EA8C1E4}" dt="2021-11-11T16:03:43.533" v="1940"/>
        <pc:sldMkLst>
          <pc:docMk/>
          <pc:sldMk cId="4065990958" sldId="439"/>
        </pc:sldMkLst>
        <pc:spChg chg="mod">
          <ac:chgData name="Phillips, Nate" userId="1a7ed9a7-6979-4999-8e72-44e838efb909" providerId="ADAL" clId="{25A011B2-DBDC-40F7-BF9E-7C3D0EA8C1E4}" dt="2021-11-11T15:23:24.639" v="66" actId="20577"/>
          <ac:spMkLst>
            <pc:docMk/>
            <pc:sldMk cId="4065990958" sldId="439"/>
            <ac:spMk id="2" creationId="{F981B967-0890-4466-9F96-8DD63EC3413F}"/>
          </ac:spMkLst>
        </pc:spChg>
        <pc:spChg chg="mod">
          <ac:chgData name="Phillips, Nate" userId="1a7ed9a7-6979-4999-8e72-44e838efb909" providerId="ADAL" clId="{25A011B2-DBDC-40F7-BF9E-7C3D0EA8C1E4}" dt="2021-11-11T16:03:43.533" v="1940"/>
          <ac:spMkLst>
            <pc:docMk/>
            <pc:sldMk cId="4065990958" sldId="439"/>
            <ac:spMk id="3" creationId="{AE3D98B5-84A1-4980-8B17-6A4F04D271CB}"/>
          </ac:spMkLst>
        </pc:spChg>
        <pc:spChg chg="add mod">
          <ac:chgData name="Phillips, Nate" userId="1a7ed9a7-6979-4999-8e72-44e838efb909" providerId="ADAL" clId="{25A011B2-DBDC-40F7-BF9E-7C3D0EA8C1E4}" dt="2021-11-11T15:39:03.527" v="955" actId="120"/>
          <ac:spMkLst>
            <pc:docMk/>
            <pc:sldMk cId="4065990958" sldId="439"/>
            <ac:spMk id="4" creationId="{2B6C6F29-56C5-4961-86EB-31145D9AD171}"/>
          </ac:spMkLst>
        </pc:spChg>
        <pc:spChg chg="add mod">
          <ac:chgData name="Phillips, Nate" userId="1a7ed9a7-6979-4999-8e72-44e838efb909" providerId="ADAL" clId="{25A011B2-DBDC-40F7-BF9E-7C3D0EA8C1E4}" dt="2021-11-11T15:27:17.228" v="385"/>
          <ac:spMkLst>
            <pc:docMk/>
            <pc:sldMk cId="4065990958" sldId="439"/>
            <ac:spMk id="6" creationId="{106820B7-64D1-4767-8512-46D09315876D}"/>
          </ac:spMkLst>
        </pc:spChg>
        <pc:picChg chg="mod">
          <ac:chgData name="Phillips, Nate" userId="1a7ed9a7-6979-4999-8e72-44e838efb909" providerId="ADAL" clId="{25A011B2-DBDC-40F7-BF9E-7C3D0EA8C1E4}" dt="2021-11-11T15:26:02.351" v="300" actId="1076"/>
          <ac:picMkLst>
            <pc:docMk/>
            <pc:sldMk cId="4065990958" sldId="439"/>
            <ac:picMk id="5" creationId="{D8E400AF-3031-4FB1-AA62-DBB977A66E36}"/>
          </ac:picMkLst>
        </pc:picChg>
      </pc:sldChg>
      <pc:sldChg chg="addSp modSp new mod modAnim">
        <pc:chgData name="Phillips, Nate" userId="1a7ed9a7-6979-4999-8e72-44e838efb909" providerId="ADAL" clId="{25A011B2-DBDC-40F7-BF9E-7C3D0EA8C1E4}" dt="2021-11-11T16:05:37.143" v="1968"/>
        <pc:sldMkLst>
          <pc:docMk/>
          <pc:sldMk cId="3210777666" sldId="440"/>
        </pc:sldMkLst>
        <pc:spChg chg="mod">
          <ac:chgData name="Phillips, Nate" userId="1a7ed9a7-6979-4999-8e72-44e838efb909" providerId="ADAL" clId="{25A011B2-DBDC-40F7-BF9E-7C3D0EA8C1E4}" dt="2021-11-11T15:32:48.531" v="420" actId="20577"/>
          <ac:spMkLst>
            <pc:docMk/>
            <pc:sldMk cId="3210777666" sldId="440"/>
            <ac:spMk id="2" creationId="{2F3E4D4C-C9AD-4628-AAAD-830DA4F11F82}"/>
          </ac:spMkLst>
        </pc:spChg>
        <pc:spChg chg="mod">
          <ac:chgData name="Phillips, Nate" userId="1a7ed9a7-6979-4999-8e72-44e838efb909" providerId="ADAL" clId="{25A011B2-DBDC-40F7-BF9E-7C3D0EA8C1E4}" dt="2021-11-11T16:04:40.982" v="1965" actId="113"/>
          <ac:spMkLst>
            <pc:docMk/>
            <pc:sldMk cId="3210777666" sldId="440"/>
            <ac:spMk id="3" creationId="{70AF1C19-F8C5-4E1B-8F3C-8F01EE3964CF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4" creationId="{45C179C4-575E-4D2C-BE33-49794F04486B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5" creationId="{98E5BA6E-EEE2-4B8E-9A9B-FF6F839B007A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6" creationId="{7E12F1EE-4094-4E86-9FAA-227D6D841937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7" creationId="{098783C1-D935-486F-A323-6181D4ACAD6A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8" creationId="{C91B03EC-01C9-4EFB-B6FE-B709E81589CB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13" creationId="{5FD8A2DC-235C-4F6D-AC44-B6716622CC82}"/>
          </ac:spMkLst>
        </pc:spChg>
        <pc:spChg chg="add mod">
          <ac:chgData name="Phillips, Nate" userId="1a7ed9a7-6979-4999-8e72-44e838efb909" providerId="ADAL" clId="{25A011B2-DBDC-40F7-BF9E-7C3D0EA8C1E4}" dt="2021-11-11T15:33:05.259" v="469" actId="164"/>
          <ac:spMkLst>
            <pc:docMk/>
            <pc:sldMk cId="3210777666" sldId="440"/>
            <ac:spMk id="15" creationId="{E5095697-9879-4560-BEE3-0B29CB14ACB4}"/>
          </ac:spMkLst>
        </pc:spChg>
        <pc:spChg chg="add mod">
          <ac:chgData name="Phillips, Nate" userId="1a7ed9a7-6979-4999-8e72-44e838efb909" providerId="ADAL" clId="{25A011B2-DBDC-40F7-BF9E-7C3D0EA8C1E4}" dt="2021-11-11T15:39:22.811" v="958" actId="1076"/>
          <ac:spMkLst>
            <pc:docMk/>
            <pc:sldMk cId="3210777666" sldId="440"/>
            <ac:spMk id="18" creationId="{E2753CDB-E1CE-4E26-8F63-CCB21B098181}"/>
          </ac:spMkLst>
        </pc:spChg>
        <pc:spChg chg="add mod">
          <ac:chgData name="Phillips, Nate" userId="1a7ed9a7-6979-4999-8e72-44e838efb909" providerId="ADAL" clId="{25A011B2-DBDC-40F7-BF9E-7C3D0EA8C1E4}" dt="2021-11-11T16:02:40.808" v="1897"/>
          <ac:spMkLst>
            <pc:docMk/>
            <pc:sldMk cId="3210777666" sldId="440"/>
            <ac:spMk id="19" creationId="{0C42AAEE-0E30-4DC4-ACC1-E96C5FE60915}"/>
          </ac:spMkLst>
        </pc:spChg>
        <pc:grpChg chg="add mod">
          <ac:chgData name="Phillips, Nate" userId="1a7ed9a7-6979-4999-8e72-44e838efb909" providerId="ADAL" clId="{25A011B2-DBDC-40F7-BF9E-7C3D0EA8C1E4}" dt="2021-11-11T15:33:08.534" v="470" actId="1076"/>
          <ac:grpSpMkLst>
            <pc:docMk/>
            <pc:sldMk cId="3210777666" sldId="440"/>
            <ac:grpSpMk id="17" creationId="{F54BCF47-D7C8-4297-8EFC-D073D7731339}"/>
          </ac:grpSpMkLst>
        </pc:grp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9" creationId="{2CC375F2-F6C7-42FD-AF57-51A5E6AA9BD0}"/>
          </ac:cxnSpMkLst>
        </pc:cxn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10" creationId="{F444BE0F-6EAE-4E90-8D62-3C4E41EAEC35}"/>
          </ac:cxnSpMkLst>
        </pc:cxn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11" creationId="{81C3C578-98B7-49BE-B8AA-C0EACBB8C570}"/>
          </ac:cxnSpMkLst>
        </pc:cxn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12" creationId="{25AA1FB6-966D-4D41-B682-D2FE0AA0F609}"/>
          </ac:cxnSpMkLst>
        </pc:cxn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14" creationId="{5CEA510F-C1C4-4E1B-9B0A-5F78B2EDAD00}"/>
          </ac:cxnSpMkLst>
        </pc:cxnChg>
        <pc:cxnChg chg="add mod">
          <ac:chgData name="Phillips, Nate" userId="1a7ed9a7-6979-4999-8e72-44e838efb909" providerId="ADAL" clId="{25A011B2-DBDC-40F7-BF9E-7C3D0EA8C1E4}" dt="2021-11-11T15:33:05.259" v="469" actId="164"/>
          <ac:cxnSpMkLst>
            <pc:docMk/>
            <pc:sldMk cId="3210777666" sldId="440"/>
            <ac:cxnSpMk id="16" creationId="{149F7149-042A-4639-83C5-77C139A7C2DF}"/>
          </ac:cxnSpMkLst>
        </pc:cxnChg>
      </pc:sldChg>
      <pc:sldChg chg="addSp delSp modSp add mod ord modAnim">
        <pc:chgData name="Phillips, Nate" userId="1a7ed9a7-6979-4999-8e72-44e838efb909" providerId="ADAL" clId="{25A011B2-DBDC-40F7-BF9E-7C3D0EA8C1E4}" dt="2021-11-11T15:41:22.792" v="1071" actId="6549"/>
        <pc:sldMkLst>
          <pc:docMk/>
          <pc:sldMk cId="3006600815" sldId="441"/>
        </pc:sldMkLst>
        <pc:spChg chg="mod">
          <ac:chgData name="Phillips, Nate" userId="1a7ed9a7-6979-4999-8e72-44e838efb909" providerId="ADAL" clId="{25A011B2-DBDC-40F7-BF9E-7C3D0EA8C1E4}" dt="2021-11-11T15:34:45.065" v="612" actId="20577"/>
          <ac:spMkLst>
            <pc:docMk/>
            <pc:sldMk cId="3006600815" sldId="441"/>
            <ac:spMk id="2" creationId="{F981B967-0890-4466-9F96-8DD63EC3413F}"/>
          </ac:spMkLst>
        </pc:spChg>
        <pc:spChg chg="mod">
          <ac:chgData name="Phillips, Nate" userId="1a7ed9a7-6979-4999-8e72-44e838efb909" providerId="ADAL" clId="{25A011B2-DBDC-40F7-BF9E-7C3D0EA8C1E4}" dt="2021-11-11T15:40:38.747" v="1007" actId="20577"/>
          <ac:spMkLst>
            <pc:docMk/>
            <pc:sldMk cId="3006600815" sldId="441"/>
            <ac:spMk id="3" creationId="{AE3D98B5-84A1-4980-8B17-6A4F04D271CB}"/>
          </ac:spMkLst>
        </pc:spChg>
        <pc:spChg chg="add mod">
          <ac:chgData name="Phillips, Nate" userId="1a7ed9a7-6979-4999-8e72-44e838efb909" providerId="ADAL" clId="{25A011B2-DBDC-40F7-BF9E-7C3D0EA8C1E4}" dt="2021-11-11T15:41:22.792" v="1071" actId="6549"/>
          <ac:spMkLst>
            <pc:docMk/>
            <pc:sldMk cId="3006600815" sldId="441"/>
            <ac:spMk id="8" creationId="{A39A25AD-0946-451F-A0C0-D2B7539CDA41}"/>
          </ac:spMkLst>
        </pc:spChg>
        <pc:picChg chg="add del mod">
          <ac:chgData name="Phillips, Nate" userId="1a7ed9a7-6979-4999-8e72-44e838efb909" providerId="ADAL" clId="{25A011B2-DBDC-40F7-BF9E-7C3D0EA8C1E4}" dt="2021-11-11T15:40:50.909" v="1010" actId="478"/>
          <ac:picMkLst>
            <pc:docMk/>
            <pc:sldMk cId="3006600815" sldId="441"/>
            <ac:picMk id="7" creationId="{73E6A819-8E84-4248-93E5-01C4E8F7BB21}"/>
          </ac:picMkLst>
        </pc:picChg>
      </pc:sldChg>
      <pc:sldChg chg="addSp delSp modSp add mod ord delAnim modAnim">
        <pc:chgData name="Phillips, Nate" userId="1a7ed9a7-6979-4999-8e72-44e838efb909" providerId="ADAL" clId="{25A011B2-DBDC-40F7-BF9E-7C3D0EA8C1E4}" dt="2021-11-11T16:05:31.080" v="1967"/>
        <pc:sldMkLst>
          <pc:docMk/>
          <pc:sldMk cId="1377989997" sldId="442"/>
        </pc:sldMkLst>
        <pc:spChg chg="mod">
          <ac:chgData name="Phillips, Nate" userId="1a7ed9a7-6979-4999-8e72-44e838efb909" providerId="ADAL" clId="{25A011B2-DBDC-40F7-BF9E-7C3D0EA8C1E4}" dt="2021-11-11T15:41:37.128" v="1081" actId="20577"/>
          <ac:spMkLst>
            <pc:docMk/>
            <pc:sldMk cId="1377989997" sldId="442"/>
            <ac:spMk id="2" creationId="{2F3E4D4C-C9AD-4628-AAAD-830DA4F11F82}"/>
          </ac:spMkLst>
        </pc:spChg>
        <pc:spChg chg="mod">
          <ac:chgData name="Phillips, Nate" userId="1a7ed9a7-6979-4999-8e72-44e838efb909" providerId="ADAL" clId="{25A011B2-DBDC-40F7-BF9E-7C3D0EA8C1E4}" dt="2021-11-11T16:03:08.780" v="1911" actId="113"/>
          <ac:spMkLst>
            <pc:docMk/>
            <pc:sldMk cId="1377989997" sldId="442"/>
            <ac:spMk id="3" creationId="{70AF1C19-F8C5-4E1B-8F3C-8F01EE3964CF}"/>
          </ac:spMkLst>
        </pc:spChg>
        <pc:spChg chg="del">
          <ac:chgData name="Phillips, Nate" userId="1a7ed9a7-6979-4999-8e72-44e838efb909" providerId="ADAL" clId="{25A011B2-DBDC-40F7-BF9E-7C3D0EA8C1E4}" dt="2021-11-11T15:41:40.976" v="1082" actId="478"/>
          <ac:spMkLst>
            <pc:docMk/>
            <pc:sldMk cId="1377989997" sldId="442"/>
            <ac:spMk id="18" creationId="{E2753CDB-E1CE-4E26-8F63-CCB21B098181}"/>
          </ac:spMkLst>
        </pc:spChg>
        <pc:spChg chg="add mod">
          <ac:chgData name="Phillips, Nate" userId="1a7ed9a7-6979-4999-8e72-44e838efb909" providerId="ADAL" clId="{25A011B2-DBDC-40F7-BF9E-7C3D0EA8C1E4}" dt="2021-11-11T15:41:49.244" v="1084" actId="1076"/>
          <ac:spMkLst>
            <pc:docMk/>
            <pc:sldMk cId="1377989997" sldId="442"/>
            <ac:spMk id="19" creationId="{4631BC0C-D5C0-49F0-AA00-FC3F4D499BDE}"/>
          </ac:spMkLst>
        </pc:spChg>
        <pc:spChg chg="add mod">
          <ac:chgData name="Phillips, Nate" userId="1a7ed9a7-6979-4999-8e72-44e838efb909" providerId="ADAL" clId="{25A011B2-DBDC-40F7-BF9E-7C3D0EA8C1E4}" dt="2021-11-11T16:02:42.279" v="1898"/>
          <ac:spMkLst>
            <pc:docMk/>
            <pc:sldMk cId="1377989997" sldId="442"/>
            <ac:spMk id="20" creationId="{724E2804-A324-466F-B4AB-ED4BE464ECC5}"/>
          </ac:spMkLst>
        </pc:spChg>
      </pc:sldChg>
      <pc:sldChg chg="addSp delSp modSp new mod modAnim">
        <pc:chgData name="Phillips, Nate" userId="1a7ed9a7-6979-4999-8e72-44e838efb909" providerId="ADAL" clId="{25A011B2-DBDC-40F7-BF9E-7C3D0EA8C1E4}" dt="2021-11-11T16:02:09.214" v="1896"/>
        <pc:sldMkLst>
          <pc:docMk/>
          <pc:sldMk cId="4236457368" sldId="443"/>
        </pc:sldMkLst>
        <pc:spChg chg="mod">
          <ac:chgData name="Phillips, Nate" userId="1a7ed9a7-6979-4999-8e72-44e838efb909" providerId="ADAL" clId="{25A011B2-DBDC-40F7-BF9E-7C3D0EA8C1E4}" dt="2021-11-11T15:50:48.234" v="1495" actId="20577"/>
          <ac:spMkLst>
            <pc:docMk/>
            <pc:sldMk cId="4236457368" sldId="443"/>
            <ac:spMk id="2" creationId="{3A82190A-350D-4808-8366-5E5CE28A0FC7}"/>
          </ac:spMkLst>
        </pc:spChg>
        <pc:spChg chg="mod">
          <ac:chgData name="Phillips, Nate" userId="1a7ed9a7-6979-4999-8e72-44e838efb909" providerId="ADAL" clId="{25A011B2-DBDC-40F7-BF9E-7C3D0EA8C1E4}" dt="2021-11-11T15:53:01.827" v="1687" actId="6549"/>
          <ac:spMkLst>
            <pc:docMk/>
            <pc:sldMk cId="4236457368" sldId="443"/>
            <ac:spMk id="3" creationId="{0422E8C1-692E-4D73-A788-5F47ECD6E5A2}"/>
          </ac:spMkLst>
        </pc:spChg>
        <pc:spChg chg="mod">
          <ac:chgData name="Phillips, Nate" userId="1a7ed9a7-6979-4999-8e72-44e838efb909" providerId="ADAL" clId="{25A011B2-DBDC-40F7-BF9E-7C3D0EA8C1E4}" dt="2021-11-11T15:55:41.811" v="1733" actId="404"/>
          <ac:spMkLst>
            <pc:docMk/>
            <pc:sldMk cId="4236457368" sldId="443"/>
            <ac:spMk id="5" creationId="{B9E38750-71BA-4F63-9FA8-46C126DF9ECC}"/>
          </ac:spMkLst>
        </pc:spChg>
        <pc:spChg chg="mod">
          <ac:chgData name="Phillips, Nate" userId="1a7ed9a7-6979-4999-8e72-44e838efb909" providerId="ADAL" clId="{25A011B2-DBDC-40F7-BF9E-7C3D0EA8C1E4}" dt="2021-11-11T15:51:25.977" v="1577" actId="20577"/>
          <ac:spMkLst>
            <pc:docMk/>
            <pc:sldMk cId="4236457368" sldId="443"/>
            <ac:spMk id="6" creationId="{3996FBB5-1B44-4118-BEF8-515101554B58}"/>
          </ac:spMkLst>
        </pc:spChg>
        <pc:spChg chg="mod">
          <ac:chgData name="Phillips, Nate" userId="1a7ed9a7-6979-4999-8e72-44e838efb909" providerId="ADAL" clId="{25A011B2-DBDC-40F7-BF9E-7C3D0EA8C1E4}" dt="2021-11-11T15:51:28.801" v="1579" actId="20577"/>
          <ac:spMkLst>
            <pc:docMk/>
            <pc:sldMk cId="4236457368" sldId="443"/>
            <ac:spMk id="7" creationId="{B8E51485-E656-4DC6-85C3-267740BA5CD3}"/>
          </ac:spMkLst>
        </pc:spChg>
        <pc:spChg chg="mod">
          <ac:chgData name="Phillips, Nate" userId="1a7ed9a7-6979-4999-8e72-44e838efb909" providerId="ADAL" clId="{25A011B2-DBDC-40F7-BF9E-7C3D0EA8C1E4}" dt="2021-11-11T15:51:37.689" v="1583" actId="20577"/>
          <ac:spMkLst>
            <pc:docMk/>
            <pc:sldMk cId="4236457368" sldId="443"/>
            <ac:spMk id="8" creationId="{DEAB03BD-F9E9-4A08-B070-C209C45D6209}"/>
          </ac:spMkLst>
        </pc:spChg>
        <pc:spChg chg="mod">
          <ac:chgData name="Phillips, Nate" userId="1a7ed9a7-6979-4999-8e72-44e838efb909" providerId="ADAL" clId="{25A011B2-DBDC-40F7-BF9E-7C3D0EA8C1E4}" dt="2021-11-11T15:51:41.179" v="1585" actId="20577"/>
          <ac:spMkLst>
            <pc:docMk/>
            <pc:sldMk cId="4236457368" sldId="443"/>
            <ac:spMk id="9" creationId="{5BC03E07-34A3-46CB-B02C-69B0460D8F30}"/>
          </ac:spMkLst>
        </pc:spChg>
        <pc:spChg chg="mod">
          <ac:chgData name="Phillips, Nate" userId="1a7ed9a7-6979-4999-8e72-44e838efb909" providerId="ADAL" clId="{25A011B2-DBDC-40F7-BF9E-7C3D0EA8C1E4}" dt="2021-11-11T15:51:33.009" v="1581" actId="20577"/>
          <ac:spMkLst>
            <pc:docMk/>
            <pc:sldMk cId="4236457368" sldId="443"/>
            <ac:spMk id="14" creationId="{6EA6FFBD-32A2-4424-A989-A2AD45673D46}"/>
          </ac:spMkLst>
        </pc:spChg>
        <pc:spChg chg="mod">
          <ac:chgData name="Phillips, Nate" userId="1a7ed9a7-6979-4999-8e72-44e838efb909" providerId="ADAL" clId="{25A011B2-DBDC-40F7-BF9E-7C3D0EA8C1E4}" dt="2021-11-11T15:51:47.193" v="1587" actId="20577"/>
          <ac:spMkLst>
            <pc:docMk/>
            <pc:sldMk cId="4236457368" sldId="443"/>
            <ac:spMk id="16" creationId="{BB9AC07D-6DE1-4CD0-95B6-4FA07620D985}"/>
          </ac:spMkLst>
        </pc:spChg>
        <pc:spChg chg="mod">
          <ac:chgData name="Phillips, Nate" userId="1a7ed9a7-6979-4999-8e72-44e838efb909" providerId="ADAL" clId="{25A011B2-DBDC-40F7-BF9E-7C3D0EA8C1E4}" dt="2021-11-11T15:53:09.801" v="1689" actId="20577"/>
          <ac:spMkLst>
            <pc:docMk/>
            <pc:sldMk cId="4236457368" sldId="443"/>
            <ac:spMk id="19" creationId="{F20A078A-9BBA-453C-AED8-5A95E9B55D28}"/>
          </ac:spMkLst>
        </pc:spChg>
        <pc:spChg chg="mod">
          <ac:chgData name="Phillips, Nate" userId="1a7ed9a7-6979-4999-8e72-44e838efb909" providerId="ADAL" clId="{25A011B2-DBDC-40F7-BF9E-7C3D0EA8C1E4}" dt="2021-11-11T15:52:32.238" v="1671"/>
          <ac:spMkLst>
            <pc:docMk/>
            <pc:sldMk cId="4236457368" sldId="443"/>
            <ac:spMk id="20" creationId="{CEB47B7C-CC6D-4467-9602-0A7007F77EBA}"/>
          </ac:spMkLst>
        </pc:spChg>
        <pc:spChg chg="mod">
          <ac:chgData name="Phillips, Nate" userId="1a7ed9a7-6979-4999-8e72-44e838efb909" providerId="ADAL" clId="{25A011B2-DBDC-40F7-BF9E-7C3D0EA8C1E4}" dt="2021-11-11T15:52:32.238" v="1671"/>
          <ac:spMkLst>
            <pc:docMk/>
            <pc:sldMk cId="4236457368" sldId="443"/>
            <ac:spMk id="21" creationId="{10E3DCDB-7314-4C3E-B086-6E455069F491}"/>
          </ac:spMkLst>
        </pc:spChg>
        <pc:spChg chg="mod">
          <ac:chgData name="Phillips, Nate" userId="1a7ed9a7-6979-4999-8e72-44e838efb909" providerId="ADAL" clId="{25A011B2-DBDC-40F7-BF9E-7C3D0EA8C1E4}" dt="2021-11-11T15:53:50.219" v="1705" actId="404"/>
          <ac:spMkLst>
            <pc:docMk/>
            <pc:sldMk cId="4236457368" sldId="443"/>
            <ac:spMk id="22" creationId="{D49CD0C7-FD14-4BE0-988A-2FE3FB1D5B30}"/>
          </ac:spMkLst>
        </pc:spChg>
        <pc:spChg chg="del mod">
          <ac:chgData name="Phillips, Nate" userId="1a7ed9a7-6979-4999-8e72-44e838efb909" providerId="ADAL" clId="{25A011B2-DBDC-40F7-BF9E-7C3D0EA8C1E4}" dt="2021-11-11T15:53:52.820" v="1706" actId="478"/>
          <ac:spMkLst>
            <pc:docMk/>
            <pc:sldMk cId="4236457368" sldId="443"/>
            <ac:spMk id="23" creationId="{DF55E1AB-FF18-4FFB-8431-456F00A6CA37}"/>
          </ac:spMkLst>
        </pc:spChg>
        <pc:spChg chg="mod">
          <ac:chgData name="Phillips, Nate" userId="1a7ed9a7-6979-4999-8e72-44e838efb909" providerId="ADAL" clId="{25A011B2-DBDC-40F7-BF9E-7C3D0EA8C1E4}" dt="2021-11-11T15:53:14.594" v="1691" actId="20577"/>
          <ac:spMkLst>
            <pc:docMk/>
            <pc:sldMk cId="4236457368" sldId="443"/>
            <ac:spMk id="28" creationId="{49316C8E-C7AA-4C8A-96AA-4E1247A02AB2}"/>
          </ac:spMkLst>
        </pc:spChg>
        <pc:spChg chg="del mod">
          <ac:chgData name="Phillips, Nate" userId="1a7ed9a7-6979-4999-8e72-44e838efb909" providerId="ADAL" clId="{25A011B2-DBDC-40F7-BF9E-7C3D0EA8C1E4}" dt="2021-11-11T15:53:56.978" v="1709" actId="478"/>
          <ac:spMkLst>
            <pc:docMk/>
            <pc:sldMk cId="4236457368" sldId="443"/>
            <ac:spMk id="30" creationId="{DD7DE315-75E0-4394-A7F8-CCCD63927B49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33" creationId="{EEFAC62A-951F-461D-967D-37A92D0CDAF0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34" creationId="{638A12B8-B44B-46E4-808A-A5859A72A42A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35" creationId="{953E73F3-D5FB-4380-89D9-66088C354F23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36" creationId="{DCB091FA-5A34-44BD-A6EB-1569295D922B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37" creationId="{F5C02FE4-287E-4F66-AEEB-C06FAADA484C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42" creationId="{F0AEFC48-D16D-478E-8057-ECA3968DED07}"/>
          </ac:spMkLst>
        </pc:spChg>
        <pc:spChg chg="mod topLvl">
          <ac:chgData name="Phillips, Nate" userId="1a7ed9a7-6979-4999-8e72-44e838efb909" providerId="ADAL" clId="{25A011B2-DBDC-40F7-BF9E-7C3D0EA8C1E4}" dt="2021-11-11T15:56:28.253" v="1743" actId="164"/>
          <ac:spMkLst>
            <pc:docMk/>
            <pc:sldMk cId="4236457368" sldId="443"/>
            <ac:spMk id="44" creationId="{B8F53694-395F-4097-A9D2-ED293C2F0FD2}"/>
          </ac:spMkLst>
        </pc:spChg>
        <pc:spChg chg="add mod">
          <ac:chgData name="Phillips, Nate" userId="1a7ed9a7-6979-4999-8e72-44e838efb909" providerId="ADAL" clId="{25A011B2-DBDC-40F7-BF9E-7C3D0EA8C1E4}" dt="2021-11-11T15:54:27.741" v="1718" actId="164"/>
          <ac:spMkLst>
            <pc:docMk/>
            <pc:sldMk cId="4236457368" sldId="443"/>
            <ac:spMk id="46" creationId="{73D52886-A422-457A-B6E0-BD56794378C4}"/>
          </ac:spMkLst>
        </pc:spChg>
        <pc:spChg chg="add mod">
          <ac:chgData name="Phillips, Nate" userId="1a7ed9a7-6979-4999-8e72-44e838efb909" providerId="ADAL" clId="{25A011B2-DBDC-40F7-BF9E-7C3D0EA8C1E4}" dt="2021-11-11T15:54:27.741" v="1718" actId="164"/>
          <ac:spMkLst>
            <pc:docMk/>
            <pc:sldMk cId="4236457368" sldId="443"/>
            <ac:spMk id="47" creationId="{B4F60F69-77BE-494A-8F2A-5AF4AD133536}"/>
          </ac:spMkLst>
        </pc:spChg>
        <pc:spChg chg="add mod">
          <ac:chgData name="Phillips, Nate" userId="1a7ed9a7-6979-4999-8e72-44e838efb909" providerId="ADAL" clId="{25A011B2-DBDC-40F7-BF9E-7C3D0EA8C1E4}" dt="2021-11-11T16:01:21.139" v="1890" actId="20577"/>
          <ac:spMkLst>
            <pc:docMk/>
            <pc:sldMk cId="4236457368" sldId="443"/>
            <ac:spMk id="77" creationId="{748AD3BB-C0C7-46B9-90CE-03642F75953C}"/>
          </ac:spMkLst>
        </pc:spChg>
        <pc:spChg chg="add mod">
          <ac:chgData name="Phillips, Nate" userId="1a7ed9a7-6979-4999-8e72-44e838efb909" providerId="ADAL" clId="{25A011B2-DBDC-40F7-BF9E-7C3D0EA8C1E4}" dt="2021-11-11T16:00:15.883" v="1860" actId="1076"/>
          <ac:spMkLst>
            <pc:docMk/>
            <pc:sldMk cId="4236457368" sldId="443"/>
            <ac:spMk id="78" creationId="{213D209C-067E-4B3F-BE82-AFEC51B3FAE1}"/>
          </ac:spMkLst>
        </pc:spChg>
        <pc:spChg chg="add mod">
          <ac:chgData name="Phillips, Nate" userId="1a7ed9a7-6979-4999-8e72-44e838efb909" providerId="ADAL" clId="{25A011B2-DBDC-40F7-BF9E-7C3D0EA8C1E4}" dt="2021-11-11T16:01:12.253" v="1884" actId="1076"/>
          <ac:spMkLst>
            <pc:docMk/>
            <pc:sldMk cId="4236457368" sldId="443"/>
            <ac:spMk id="79" creationId="{5A474649-682E-47C5-82D2-7E6BB3BCCC3C}"/>
          </ac:spMkLst>
        </pc:spChg>
        <pc:grpChg chg="add mod">
          <ac:chgData name="Phillips, Nate" userId="1a7ed9a7-6979-4999-8e72-44e838efb909" providerId="ADAL" clId="{25A011B2-DBDC-40F7-BF9E-7C3D0EA8C1E4}" dt="2021-11-11T15:56:48.207" v="1747" actId="1076"/>
          <ac:grpSpMkLst>
            <pc:docMk/>
            <pc:sldMk cId="4236457368" sldId="443"/>
            <ac:grpSpMk id="4" creationId="{AF16176D-12B7-4B4A-9754-17D5D1C56FAC}"/>
          </ac:grpSpMkLst>
        </pc:grpChg>
        <pc:grpChg chg="add del mod">
          <ac:chgData name="Phillips, Nate" userId="1a7ed9a7-6979-4999-8e72-44e838efb909" providerId="ADAL" clId="{25A011B2-DBDC-40F7-BF9E-7C3D0EA8C1E4}" dt="2021-11-11T15:54:27.741" v="1718" actId="164"/>
          <ac:grpSpMkLst>
            <pc:docMk/>
            <pc:sldMk cId="4236457368" sldId="443"/>
            <ac:grpSpMk id="18" creationId="{42FDAFE0-9C3D-45A8-A452-69C427396EAA}"/>
          </ac:grpSpMkLst>
        </pc:grpChg>
        <pc:grpChg chg="add del mod">
          <ac:chgData name="Phillips, Nate" userId="1a7ed9a7-6979-4999-8e72-44e838efb909" providerId="ADAL" clId="{25A011B2-DBDC-40F7-BF9E-7C3D0EA8C1E4}" dt="2021-11-11T15:54:59.849" v="1722" actId="165"/>
          <ac:grpSpMkLst>
            <pc:docMk/>
            <pc:sldMk cId="4236457368" sldId="443"/>
            <ac:grpSpMk id="32" creationId="{964AFE32-4559-42A7-80A3-05730089ADDC}"/>
          </ac:grpSpMkLst>
        </pc:grpChg>
        <pc:grpChg chg="add mod">
          <ac:chgData name="Phillips, Nate" userId="1a7ed9a7-6979-4999-8e72-44e838efb909" providerId="ADAL" clId="{25A011B2-DBDC-40F7-BF9E-7C3D0EA8C1E4}" dt="2021-11-11T15:56:43.532" v="1746" actId="1076"/>
          <ac:grpSpMkLst>
            <pc:docMk/>
            <pc:sldMk cId="4236457368" sldId="443"/>
            <ac:grpSpMk id="53" creationId="{CFB40886-10DF-4EF7-864A-A4A7FB4F43EC}"/>
          </ac:grpSpMkLst>
        </pc:grpChg>
        <pc:grpChg chg="add mod">
          <ac:chgData name="Phillips, Nate" userId="1a7ed9a7-6979-4999-8e72-44e838efb909" providerId="ADAL" clId="{25A011B2-DBDC-40F7-BF9E-7C3D0EA8C1E4}" dt="2021-11-11T16:01:07.779" v="1883" actId="1076"/>
          <ac:grpSpMkLst>
            <pc:docMk/>
            <pc:sldMk cId="4236457368" sldId="443"/>
            <ac:grpSpMk id="76" creationId="{94F28958-A3C3-4DAF-B2F5-3C76D9F757BD}"/>
          </ac:grpSpMkLst>
        </pc:grp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0" creationId="{FF25084C-1F1F-4B54-AEC8-A774C1CDF8A7}"/>
          </ac:cxnSpMkLst>
        </pc:cxn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1" creationId="{7AFCDC91-64B3-4A4D-A9FD-A872F1E5B609}"/>
          </ac:cxnSpMkLst>
        </pc:cxn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2" creationId="{5B1ECCE7-B5E7-4365-99DA-D8390E33E39B}"/>
          </ac:cxnSpMkLst>
        </pc:cxn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3" creationId="{C882C9D7-3327-4794-A3AE-DDB814DAB4DC}"/>
          </ac:cxnSpMkLst>
        </pc:cxn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5" creationId="{D7894981-620A-40C2-97D3-E763898F661F}"/>
          </ac:cxnSpMkLst>
        </pc:cxnChg>
        <pc:cxnChg chg="mod">
          <ac:chgData name="Phillips, Nate" userId="1a7ed9a7-6979-4999-8e72-44e838efb909" providerId="ADAL" clId="{25A011B2-DBDC-40F7-BF9E-7C3D0EA8C1E4}" dt="2021-11-11T15:51:16.507" v="1572"/>
          <ac:cxnSpMkLst>
            <pc:docMk/>
            <pc:sldMk cId="4236457368" sldId="443"/>
            <ac:cxnSpMk id="17" creationId="{D4E63C63-DAEB-44B8-AD83-1A811D927AB7}"/>
          </ac:cxnSpMkLst>
        </pc:cxnChg>
        <pc:cxnChg chg="mod">
          <ac:chgData name="Phillips, Nate" userId="1a7ed9a7-6979-4999-8e72-44e838efb909" providerId="ADAL" clId="{25A011B2-DBDC-40F7-BF9E-7C3D0EA8C1E4}" dt="2021-11-11T15:53:55.282" v="1708" actId="478"/>
          <ac:cxnSpMkLst>
            <pc:docMk/>
            <pc:sldMk cId="4236457368" sldId="443"/>
            <ac:cxnSpMk id="24" creationId="{3176709B-0CBD-4040-AEA1-0B3744DC05E8}"/>
          </ac:cxnSpMkLst>
        </pc:cxnChg>
        <pc:cxnChg chg="mod">
          <ac:chgData name="Phillips, Nate" userId="1a7ed9a7-6979-4999-8e72-44e838efb909" providerId="ADAL" clId="{25A011B2-DBDC-40F7-BF9E-7C3D0EA8C1E4}" dt="2021-11-11T15:53:55.282" v="1708" actId="478"/>
          <ac:cxnSpMkLst>
            <pc:docMk/>
            <pc:sldMk cId="4236457368" sldId="443"/>
            <ac:cxnSpMk id="25" creationId="{F7A4D348-51E7-4899-8F27-C6D88A1961ED}"/>
          </ac:cxnSpMkLst>
        </pc:cxnChg>
        <pc:cxnChg chg="mod">
          <ac:chgData name="Phillips, Nate" userId="1a7ed9a7-6979-4999-8e72-44e838efb909" providerId="ADAL" clId="{25A011B2-DBDC-40F7-BF9E-7C3D0EA8C1E4}" dt="2021-11-11T15:53:55.282" v="1708" actId="478"/>
          <ac:cxnSpMkLst>
            <pc:docMk/>
            <pc:sldMk cId="4236457368" sldId="443"/>
            <ac:cxnSpMk id="26" creationId="{3A69186D-D4A0-4847-9A1D-8242E268A34C}"/>
          </ac:cxnSpMkLst>
        </pc:cxnChg>
        <pc:cxnChg chg="mod">
          <ac:chgData name="Phillips, Nate" userId="1a7ed9a7-6979-4999-8e72-44e838efb909" providerId="ADAL" clId="{25A011B2-DBDC-40F7-BF9E-7C3D0EA8C1E4}" dt="2021-11-11T15:54:15.605" v="1716" actId="14100"/>
          <ac:cxnSpMkLst>
            <pc:docMk/>
            <pc:sldMk cId="4236457368" sldId="443"/>
            <ac:cxnSpMk id="27" creationId="{233A0048-BD67-43C7-A022-59AF3E7A8963}"/>
          </ac:cxnSpMkLst>
        </pc:cxnChg>
        <pc:cxnChg chg="mod">
          <ac:chgData name="Phillips, Nate" userId="1a7ed9a7-6979-4999-8e72-44e838efb909" providerId="ADAL" clId="{25A011B2-DBDC-40F7-BF9E-7C3D0EA8C1E4}" dt="2021-11-11T15:53:55.282" v="1708" actId="478"/>
          <ac:cxnSpMkLst>
            <pc:docMk/>
            <pc:sldMk cId="4236457368" sldId="443"/>
            <ac:cxnSpMk id="29" creationId="{F96EA058-8BF5-442F-A821-F26CC764D4A9}"/>
          </ac:cxnSpMkLst>
        </pc:cxnChg>
        <pc:cxnChg chg="mod">
          <ac:chgData name="Phillips, Nate" userId="1a7ed9a7-6979-4999-8e72-44e838efb909" providerId="ADAL" clId="{25A011B2-DBDC-40F7-BF9E-7C3D0EA8C1E4}" dt="2021-11-11T15:54:20.185" v="1717" actId="1076"/>
          <ac:cxnSpMkLst>
            <pc:docMk/>
            <pc:sldMk cId="4236457368" sldId="443"/>
            <ac:cxnSpMk id="31" creationId="{F5E25D6B-15A8-4501-965C-3A9A6AF8B206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38" creationId="{5C0C992D-FA1B-48E0-B1DD-77D5B521163A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39" creationId="{DBCB7807-1850-4D2F-A559-538193313A7E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40" creationId="{CE99D1D0-12A1-4701-8D9E-A56F899E2084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41" creationId="{D89D800C-E8F3-4937-9ED0-5DF594FD1866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43" creationId="{9168A048-D30A-4FD7-AB84-7A5867003117}"/>
          </ac:cxnSpMkLst>
        </pc:cxnChg>
        <pc:cxnChg chg="mod topLvl">
          <ac:chgData name="Phillips, Nate" userId="1a7ed9a7-6979-4999-8e72-44e838efb909" providerId="ADAL" clId="{25A011B2-DBDC-40F7-BF9E-7C3D0EA8C1E4}" dt="2021-11-11T15:56:28.253" v="1743" actId="164"/>
          <ac:cxnSpMkLst>
            <pc:docMk/>
            <pc:sldMk cId="4236457368" sldId="443"/>
            <ac:cxnSpMk id="45" creationId="{96648677-9A11-4AB7-8023-239C82085E13}"/>
          </ac:cxnSpMkLst>
        </pc:cxnChg>
      </pc:sldChg>
      <pc:sldChg chg="modSp add mod ord modAnim">
        <pc:chgData name="Phillips, Nate" userId="1a7ed9a7-6979-4999-8e72-44e838efb909" providerId="ADAL" clId="{25A011B2-DBDC-40F7-BF9E-7C3D0EA8C1E4}" dt="2021-11-11T16:07:45.914" v="2124" actId="20577"/>
        <pc:sldMkLst>
          <pc:docMk/>
          <pc:sldMk cId="2362657673" sldId="444"/>
        </pc:sldMkLst>
        <pc:spChg chg="mod">
          <ac:chgData name="Phillips, Nate" userId="1a7ed9a7-6979-4999-8e72-44e838efb909" providerId="ADAL" clId="{25A011B2-DBDC-40F7-BF9E-7C3D0EA8C1E4}" dt="2021-11-11T16:02:55.759" v="1910" actId="20577"/>
          <ac:spMkLst>
            <pc:docMk/>
            <pc:sldMk cId="2362657673" sldId="444"/>
            <ac:spMk id="2" creationId="{F981B967-0890-4466-9F96-8DD63EC3413F}"/>
          </ac:spMkLst>
        </pc:spChg>
        <pc:spChg chg="mod">
          <ac:chgData name="Phillips, Nate" userId="1a7ed9a7-6979-4999-8e72-44e838efb909" providerId="ADAL" clId="{25A011B2-DBDC-40F7-BF9E-7C3D0EA8C1E4}" dt="2021-11-11T16:07:45.914" v="2124" actId="20577"/>
          <ac:spMkLst>
            <pc:docMk/>
            <pc:sldMk cId="2362657673" sldId="444"/>
            <ac:spMk id="3" creationId="{AE3D98B5-84A1-4980-8B17-6A4F04D271CB}"/>
          </ac:spMkLst>
        </pc:spChg>
        <pc:spChg chg="mod">
          <ac:chgData name="Phillips, Nate" userId="1a7ed9a7-6979-4999-8e72-44e838efb909" providerId="ADAL" clId="{25A011B2-DBDC-40F7-BF9E-7C3D0EA8C1E4}" dt="2021-11-11T16:07:11.290" v="2085" actId="20577"/>
          <ac:spMkLst>
            <pc:docMk/>
            <pc:sldMk cId="2362657673" sldId="444"/>
            <ac:spMk id="8" creationId="{A39A25AD-0946-451F-A0C0-D2B7539CDA41}"/>
          </ac:spMkLst>
        </pc:spChg>
      </pc:sldChg>
      <pc:sldChg chg="addSp delSp modSp add mod ord modAnim">
        <pc:chgData name="Phillips, Nate" userId="1a7ed9a7-6979-4999-8e72-44e838efb909" providerId="ADAL" clId="{25A011B2-DBDC-40F7-BF9E-7C3D0EA8C1E4}" dt="2021-11-11T16:19:53.722" v="2354" actId="20577"/>
        <pc:sldMkLst>
          <pc:docMk/>
          <pc:sldMk cId="3560440063" sldId="445"/>
        </pc:sldMkLst>
        <pc:spChg chg="mod">
          <ac:chgData name="Phillips, Nate" userId="1a7ed9a7-6979-4999-8e72-44e838efb909" providerId="ADAL" clId="{25A011B2-DBDC-40F7-BF9E-7C3D0EA8C1E4}" dt="2021-11-11T16:08:13.352" v="2136" actId="20577"/>
          <ac:spMkLst>
            <pc:docMk/>
            <pc:sldMk cId="3560440063" sldId="445"/>
            <ac:spMk id="2" creationId="{2F3E4D4C-C9AD-4628-AAAD-830DA4F11F82}"/>
          </ac:spMkLst>
        </pc:spChg>
        <pc:spChg chg="mod">
          <ac:chgData name="Phillips, Nate" userId="1a7ed9a7-6979-4999-8e72-44e838efb909" providerId="ADAL" clId="{25A011B2-DBDC-40F7-BF9E-7C3D0EA8C1E4}" dt="2021-11-11T16:19:53.722" v="2354" actId="20577"/>
          <ac:spMkLst>
            <pc:docMk/>
            <pc:sldMk cId="3560440063" sldId="445"/>
            <ac:spMk id="3" creationId="{70AF1C19-F8C5-4E1B-8F3C-8F01EE3964CF}"/>
          </ac:spMkLst>
        </pc:spChg>
        <pc:spChg chg="del">
          <ac:chgData name="Phillips, Nate" userId="1a7ed9a7-6979-4999-8e72-44e838efb909" providerId="ADAL" clId="{25A011B2-DBDC-40F7-BF9E-7C3D0EA8C1E4}" dt="2021-11-11T16:08:21.767" v="2146" actId="478"/>
          <ac:spMkLst>
            <pc:docMk/>
            <pc:sldMk cId="3560440063" sldId="445"/>
            <ac:spMk id="19" creationId="{4631BC0C-D5C0-49F0-AA00-FC3F4D499BDE}"/>
          </ac:spMkLst>
        </pc:spChg>
        <pc:spChg chg="add mod">
          <ac:chgData name="Phillips, Nate" userId="1a7ed9a7-6979-4999-8e72-44e838efb909" providerId="ADAL" clId="{25A011B2-DBDC-40F7-BF9E-7C3D0EA8C1E4}" dt="2021-11-11T16:08:30.871" v="2148" actId="1076"/>
          <ac:spMkLst>
            <pc:docMk/>
            <pc:sldMk cId="3560440063" sldId="445"/>
            <ac:spMk id="21" creationId="{8AC62DE5-065E-4957-BF8F-BA1F26BA59EC}"/>
          </ac:spMkLst>
        </pc:spChg>
      </pc:sldChg>
      <pc:sldChg chg="addSp modSp new mod ord modAnim">
        <pc:chgData name="Phillips, Nate" userId="1a7ed9a7-6979-4999-8e72-44e838efb909" providerId="ADAL" clId="{25A011B2-DBDC-40F7-BF9E-7C3D0EA8C1E4}" dt="2021-11-11T17:07:48.575" v="3561"/>
        <pc:sldMkLst>
          <pc:docMk/>
          <pc:sldMk cId="957290182" sldId="446"/>
        </pc:sldMkLst>
        <pc:spChg chg="mod">
          <ac:chgData name="Phillips, Nate" userId="1a7ed9a7-6979-4999-8e72-44e838efb909" providerId="ADAL" clId="{25A011B2-DBDC-40F7-BF9E-7C3D0EA8C1E4}" dt="2021-11-11T17:01:16.455" v="3055" actId="20577"/>
          <ac:spMkLst>
            <pc:docMk/>
            <pc:sldMk cId="957290182" sldId="446"/>
            <ac:spMk id="2" creationId="{E462A786-AE91-48FA-9588-B22477C79AF0}"/>
          </ac:spMkLst>
        </pc:spChg>
        <pc:spChg chg="mod">
          <ac:chgData name="Phillips, Nate" userId="1a7ed9a7-6979-4999-8e72-44e838efb909" providerId="ADAL" clId="{25A011B2-DBDC-40F7-BF9E-7C3D0EA8C1E4}" dt="2021-11-11T16:59:11.881" v="3023" actId="113"/>
          <ac:spMkLst>
            <pc:docMk/>
            <pc:sldMk cId="957290182" sldId="446"/>
            <ac:spMk id="3" creationId="{FB9F6B6B-4E7F-4561-8B5C-5C259D468BE7}"/>
          </ac:spMkLst>
        </pc:spChg>
        <pc:picChg chg="add mod">
          <ac:chgData name="Phillips, Nate" userId="1a7ed9a7-6979-4999-8e72-44e838efb909" providerId="ADAL" clId="{25A011B2-DBDC-40F7-BF9E-7C3D0EA8C1E4}" dt="2021-11-11T17:00:51.327" v="3043" actId="1076"/>
          <ac:picMkLst>
            <pc:docMk/>
            <pc:sldMk cId="957290182" sldId="446"/>
            <ac:picMk id="5" creationId="{83AA10C7-56C0-4E6D-A26F-944555C1E705}"/>
          </ac:picMkLst>
        </pc:picChg>
        <pc:picChg chg="add mod">
          <ac:chgData name="Phillips, Nate" userId="1a7ed9a7-6979-4999-8e72-44e838efb909" providerId="ADAL" clId="{25A011B2-DBDC-40F7-BF9E-7C3D0EA8C1E4}" dt="2021-11-11T17:00:34.440" v="3040" actId="1076"/>
          <ac:picMkLst>
            <pc:docMk/>
            <pc:sldMk cId="957290182" sldId="446"/>
            <ac:picMk id="7" creationId="{70E5E7F9-793D-4C73-88E5-735B15A2CF67}"/>
          </ac:picMkLst>
        </pc:picChg>
        <pc:picChg chg="add mod">
          <ac:chgData name="Phillips, Nate" userId="1a7ed9a7-6979-4999-8e72-44e838efb909" providerId="ADAL" clId="{25A011B2-DBDC-40F7-BF9E-7C3D0EA8C1E4}" dt="2021-11-11T17:00:36.873" v="3041" actId="1076"/>
          <ac:picMkLst>
            <pc:docMk/>
            <pc:sldMk cId="957290182" sldId="446"/>
            <ac:picMk id="9" creationId="{6CE20031-A971-4AF0-9622-06D7CFAA0AA1}"/>
          </ac:picMkLst>
        </pc:picChg>
        <pc:picChg chg="add mod">
          <ac:chgData name="Phillips, Nate" userId="1a7ed9a7-6979-4999-8e72-44e838efb909" providerId="ADAL" clId="{25A011B2-DBDC-40F7-BF9E-7C3D0EA8C1E4}" dt="2021-11-11T17:00:47.437" v="3042" actId="1076"/>
          <ac:picMkLst>
            <pc:docMk/>
            <pc:sldMk cId="957290182" sldId="446"/>
            <ac:picMk id="11" creationId="{52C3632A-0C81-4041-B2EE-A19EF8517F1E}"/>
          </ac:picMkLst>
        </pc:picChg>
      </pc:sldChg>
      <pc:sldChg chg="addSp delSp modSp new mod ord modAnim">
        <pc:chgData name="Phillips, Nate" userId="1a7ed9a7-6979-4999-8e72-44e838efb909" providerId="ADAL" clId="{25A011B2-DBDC-40F7-BF9E-7C3D0EA8C1E4}" dt="2021-11-11T17:09:27.632" v="3683" actId="1076"/>
        <pc:sldMkLst>
          <pc:docMk/>
          <pc:sldMk cId="668285667" sldId="447"/>
        </pc:sldMkLst>
        <pc:spChg chg="mod">
          <ac:chgData name="Phillips, Nate" userId="1a7ed9a7-6979-4999-8e72-44e838efb909" providerId="ADAL" clId="{25A011B2-DBDC-40F7-BF9E-7C3D0EA8C1E4}" dt="2021-11-11T16:21:20.450" v="2425" actId="20577"/>
          <ac:spMkLst>
            <pc:docMk/>
            <pc:sldMk cId="668285667" sldId="447"/>
            <ac:spMk id="2" creationId="{CCD060D5-C1F8-4A8F-AB27-C1C0CF454243}"/>
          </ac:spMkLst>
        </pc:spChg>
        <pc:spChg chg="mod">
          <ac:chgData name="Phillips, Nate" userId="1a7ed9a7-6979-4999-8e72-44e838efb909" providerId="ADAL" clId="{25A011B2-DBDC-40F7-BF9E-7C3D0EA8C1E4}" dt="2021-11-11T16:21:52.099" v="2480" actId="5793"/>
          <ac:spMkLst>
            <pc:docMk/>
            <pc:sldMk cId="668285667" sldId="447"/>
            <ac:spMk id="3" creationId="{AAE0FD98-2217-43F8-8371-E62B66D5E586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5" creationId="{C2FC4178-71D5-4F26-946B-999FF0B27AE4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6" creationId="{9F495862-931F-4D55-9278-91D848B8B3A0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7" creationId="{254AA405-5575-4989-B85E-C86C211C4545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8" creationId="{F17480E0-61A4-4D3F-B846-E8F247EE41E8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9" creationId="{10A0DF23-75B5-4D5D-A206-F7B11ADF473A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14" creationId="{21EB1D89-07EC-47BD-AA7A-7FC609810EA9}"/>
          </ac:spMkLst>
        </pc:spChg>
        <pc:spChg chg="mod">
          <ac:chgData name="Phillips, Nate" userId="1a7ed9a7-6979-4999-8e72-44e838efb909" providerId="ADAL" clId="{25A011B2-DBDC-40F7-BF9E-7C3D0EA8C1E4}" dt="2021-11-11T16:22:04.126" v="2481"/>
          <ac:spMkLst>
            <pc:docMk/>
            <pc:sldMk cId="668285667" sldId="447"/>
            <ac:spMk id="16" creationId="{25D119C0-B4AA-4DF1-B074-B6645704967A}"/>
          </ac:spMkLst>
        </pc:spChg>
        <pc:spChg chg="add mod ord">
          <ac:chgData name="Phillips, Nate" userId="1a7ed9a7-6979-4999-8e72-44e838efb909" providerId="ADAL" clId="{25A011B2-DBDC-40F7-BF9E-7C3D0EA8C1E4}" dt="2021-11-11T16:39:47.747" v="2497" actId="171"/>
          <ac:spMkLst>
            <pc:docMk/>
            <pc:sldMk cId="668285667" sldId="447"/>
            <ac:spMk id="19" creationId="{2BF08747-E107-4ACE-BAD8-22E66FD9D4E5}"/>
          </ac:spMkLst>
        </pc:spChg>
        <pc:spChg chg="add del">
          <ac:chgData name="Phillips, Nate" userId="1a7ed9a7-6979-4999-8e72-44e838efb909" providerId="ADAL" clId="{25A011B2-DBDC-40F7-BF9E-7C3D0EA8C1E4}" dt="2021-11-11T16:38:37.468" v="2488" actId="22"/>
          <ac:spMkLst>
            <pc:docMk/>
            <pc:sldMk cId="668285667" sldId="447"/>
            <ac:spMk id="20" creationId="{2D42C4AA-1893-43DE-A552-098ECE924BDE}"/>
          </ac:spMkLst>
        </pc:spChg>
        <pc:grpChg chg="add del mod">
          <ac:chgData name="Phillips, Nate" userId="1a7ed9a7-6979-4999-8e72-44e838efb909" providerId="ADAL" clId="{25A011B2-DBDC-40F7-BF9E-7C3D0EA8C1E4}" dt="2021-11-11T16:23:15.981" v="2483" actId="478"/>
          <ac:grpSpMkLst>
            <pc:docMk/>
            <pc:sldMk cId="668285667" sldId="447"/>
            <ac:grpSpMk id="4" creationId="{6BFE9425-F91A-4A85-85EB-DEA3A76A74FE}"/>
          </ac:grpSpMkLst>
        </pc:grpChg>
        <pc:picChg chg="add mod">
          <ac:chgData name="Phillips, Nate" userId="1a7ed9a7-6979-4999-8e72-44e838efb909" providerId="ADAL" clId="{25A011B2-DBDC-40F7-BF9E-7C3D0EA8C1E4}" dt="2021-11-11T16:39:24.398" v="2493" actId="1076"/>
          <ac:picMkLst>
            <pc:docMk/>
            <pc:sldMk cId="668285667" sldId="447"/>
            <ac:picMk id="1026" creationId="{1989F666-37F7-43FA-8504-9C638762449B}"/>
          </ac:picMkLst>
        </pc:picChg>
        <pc:picChg chg="add mod">
          <ac:chgData name="Phillips, Nate" userId="1a7ed9a7-6979-4999-8e72-44e838efb909" providerId="ADAL" clId="{25A011B2-DBDC-40F7-BF9E-7C3D0EA8C1E4}" dt="2021-11-11T17:09:27.632" v="3683" actId="1076"/>
          <ac:picMkLst>
            <pc:docMk/>
            <pc:sldMk cId="668285667" sldId="447"/>
            <ac:picMk id="1028" creationId="{326284DA-111E-4350-AFCD-6A8AEA523A93}"/>
          </ac:picMkLst>
        </pc:pic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0" creationId="{32DE797D-90E0-483D-908F-A9A49F2CEFFF}"/>
          </ac:cxnSpMkLst>
        </pc:cxn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1" creationId="{CADEB4A7-BB2C-408D-9062-881C3BCBFF20}"/>
          </ac:cxnSpMkLst>
        </pc:cxn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2" creationId="{3AE2F260-C1CE-4C99-9170-43588288E51F}"/>
          </ac:cxnSpMkLst>
        </pc:cxn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3" creationId="{7BE845E8-1DA6-4654-8BBC-8E5BCE1B011F}"/>
          </ac:cxnSpMkLst>
        </pc:cxn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5" creationId="{ABA1CD58-25CC-409A-AA52-B3C95386258F}"/>
          </ac:cxnSpMkLst>
        </pc:cxnChg>
        <pc:cxnChg chg="mod">
          <ac:chgData name="Phillips, Nate" userId="1a7ed9a7-6979-4999-8e72-44e838efb909" providerId="ADAL" clId="{25A011B2-DBDC-40F7-BF9E-7C3D0EA8C1E4}" dt="2021-11-11T16:23:15.981" v="2483" actId="478"/>
          <ac:cxnSpMkLst>
            <pc:docMk/>
            <pc:sldMk cId="668285667" sldId="447"/>
            <ac:cxnSpMk id="17" creationId="{0D467A57-B608-463A-A2C4-3EFB3F889785}"/>
          </ac:cxnSpMkLst>
        </pc:cxnChg>
      </pc:sldChg>
      <pc:sldChg chg="addSp delSp modSp add mod ord modAnim">
        <pc:chgData name="Phillips, Nate" userId="1a7ed9a7-6979-4999-8e72-44e838efb909" providerId="ADAL" clId="{25A011B2-DBDC-40F7-BF9E-7C3D0EA8C1E4}" dt="2021-11-11T17:08:49.541" v="3677" actId="27636"/>
        <pc:sldMkLst>
          <pc:docMk/>
          <pc:sldMk cId="3624260520" sldId="448"/>
        </pc:sldMkLst>
        <pc:spChg chg="mod">
          <ac:chgData name="Phillips, Nate" userId="1a7ed9a7-6979-4999-8e72-44e838efb909" providerId="ADAL" clId="{25A011B2-DBDC-40F7-BF9E-7C3D0EA8C1E4}" dt="2021-11-11T17:08:49.541" v="3677" actId="27636"/>
          <ac:spMkLst>
            <pc:docMk/>
            <pc:sldMk cId="3624260520" sldId="448"/>
            <ac:spMk id="3" creationId="{FB9F6B6B-4E7F-4561-8B5C-5C259D468BE7}"/>
          </ac:spMkLst>
        </pc:spChg>
        <pc:picChg chg="del">
          <ac:chgData name="Phillips, Nate" userId="1a7ed9a7-6979-4999-8e72-44e838efb909" providerId="ADAL" clId="{25A011B2-DBDC-40F7-BF9E-7C3D0EA8C1E4}" dt="2021-11-11T16:58:50.087" v="3017" actId="478"/>
          <ac:picMkLst>
            <pc:docMk/>
            <pc:sldMk cId="3624260520" sldId="448"/>
            <ac:picMk id="5" creationId="{83AA10C7-56C0-4E6D-A26F-944555C1E705}"/>
          </ac:picMkLst>
        </pc:picChg>
        <pc:picChg chg="add mod">
          <ac:chgData name="Phillips, Nate" userId="1a7ed9a7-6979-4999-8e72-44e838efb909" providerId="ADAL" clId="{25A011B2-DBDC-40F7-BF9E-7C3D0EA8C1E4}" dt="2021-11-11T17:06:02.874" v="3535" actId="1076"/>
          <ac:picMkLst>
            <pc:docMk/>
            <pc:sldMk cId="3624260520" sldId="448"/>
            <ac:picMk id="6" creationId="{2C4680F6-8C21-4C85-93EA-4EC9F213766E}"/>
          </ac:picMkLst>
        </pc:picChg>
      </pc:sldChg>
    </pc:docChg>
  </pc:docChgLst>
  <pc:docChgLst>
    <pc:chgData name="Phillips, Nate" userId="1a7ed9a7-6979-4999-8e72-44e838efb909" providerId="ADAL" clId="{0CA3E67B-3AFE-4B68-A101-BFDDB66978FE}"/>
    <pc:docChg chg="undo custSel addSld delSld modSld sldOrd modMainMaster">
      <pc:chgData name="Phillips, Nate" userId="1a7ed9a7-6979-4999-8e72-44e838efb909" providerId="ADAL" clId="{0CA3E67B-3AFE-4B68-A101-BFDDB66978FE}" dt="2021-10-19T16:10:16.692" v="10275"/>
      <pc:docMkLst>
        <pc:docMk/>
      </pc:docMkLst>
      <pc:sldChg chg="modSp mod">
        <pc:chgData name="Phillips, Nate" userId="1a7ed9a7-6979-4999-8e72-44e838efb909" providerId="ADAL" clId="{0CA3E67B-3AFE-4B68-A101-BFDDB66978FE}" dt="2021-10-15T13:53:09.580" v="45" actId="14100"/>
        <pc:sldMkLst>
          <pc:docMk/>
          <pc:sldMk cId="656584175" sldId="289"/>
        </pc:sldMkLst>
        <pc:spChg chg="mod">
          <ac:chgData name="Phillips, Nate" userId="1a7ed9a7-6979-4999-8e72-44e838efb909" providerId="ADAL" clId="{0CA3E67B-3AFE-4B68-A101-BFDDB66978FE}" dt="2021-10-15T13:53:09.580" v="45" actId="14100"/>
          <ac:spMkLst>
            <pc:docMk/>
            <pc:sldMk cId="656584175" sldId="289"/>
            <ac:spMk id="2" creationId="{5D46307E-A2B8-4462-8299-D11DDF3E97CF}"/>
          </ac:spMkLst>
        </pc:spChg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716017752" sldId="291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3705612367" sldId="346"/>
        </pc:sldMkLst>
      </pc:sldChg>
      <pc:sldChg chg="addSp delSp modSp mod delAnim modAnim">
        <pc:chgData name="Phillips, Nate" userId="1a7ed9a7-6979-4999-8e72-44e838efb909" providerId="ADAL" clId="{0CA3E67B-3AFE-4B68-A101-BFDDB66978FE}" dt="2021-10-15T14:59:54.878" v="1820" actId="5793"/>
        <pc:sldMkLst>
          <pc:docMk/>
          <pc:sldMk cId="3568686315" sldId="347"/>
        </pc:sldMkLst>
        <pc:spChg chg="mod">
          <ac:chgData name="Phillips, Nate" userId="1a7ed9a7-6979-4999-8e72-44e838efb909" providerId="ADAL" clId="{0CA3E67B-3AFE-4B68-A101-BFDDB66978FE}" dt="2021-10-15T14:18:03.358" v="678" actId="20577"/>
          <ac:spMkLst>
            <pc:docMk/>
            <pc:sldMk cId="3568686315" sldId="347"/>
            <ac:spMk id="2" creationId="{9724F193-ECB3-42BC-84F4-749AEF29F242}"/>
          </ac:spMkLst>
        </pc:spChg>
        <pc:spChg chg="mod">
          <ac:chgData name="Phillips, Nate" userId="1a7ed9a7-6979-4999-8e72-44e838efb909" providerId="ADAL" clId="{0CA3E67B-3AFE-4B68-A101-BFDDB66978FE}" dt="2021-10-15T14:59:54.878" v="1820" actId="5793"/>
          <ac:spMkLst>
            <pc:docMk/>
            <pc:sldMk cId="3568686315" sldId="347"/>
            <ac:spMk id="3" creationId="{83CCA5DA-D3A8-4767-A229-21D8CEC2BD7D}"/>
          </ac:spMkLst>
        </pc:spChg>
        <pc:spChg chg="del">
          <ac:chgData name="Phillips, Nate" userId="1a7ed9a7-6979-4999-8e72-44e838efb909" providerId="ADAL" clId="{0CA3E67B-3AFE-4B68-A101-BFDDB66978FE}" dt="2021-10-15T14:18:15.833" v="681" actId="478"/>
          <ac:spMkLst>
            <pc:docMk/>
            <pc:sldMk cId="3568686315" sldId="347"/>
            <ac:spMk id="4" creationId="{85C3FC30-4908-4D36-816E-89A47E6161B3}"/>
          </ac:spMkLst>
        </pc:spChg>
        <pc:spChg chg="del">
          <ac:chgData name="Phillips, Nate" userId="1a7ed9a7-6979-4999-8e72-44e838efb909" providerId="ADAL" clId="{0CA3E67B-3AFE-4B68-A101-BFDDB66978FE}" dt="2021-10-15T14:18:15.833" v="681" actId="478"/>
          <ac:spMkLst>
            <pc:docMk/>
            <pc:sldMk cId="3568686315" sldId="347"/>
            <ac:spMk id="5" creationId="{D5C1419C-BE54-4A03-8033-E39919C53AB7}"/>
          </ac:spMkLst>
        </pc:spChg>
        <pc:spChg chg="del">
          <ac:chgData name="Phillips, Nate" userId="1a7ed9a7-6979-4999-8e72-44e838efb909" providerId="ADAL" clId="{0CA3E67B-3AFE-4B68-A101-BFDDB66978FE}" dt="2021-10-15T14:18:15.833" v="681" actId="478"/>
          <ac:spMkLst>
            <pc:docMk/>
            <pc:sldMk cId="3568686315" sldId="347"/>
            <ac:spMk id="6" creationId="{F0935AF2-B243-4D9E-8A00-64F7AB4D8FE3}"/>
          </ac:spMkLst>
        </pc:spChg>
        <pc:spChg chg="add mod">
          <ac:chgData name="Phillips, Nate" userId="1a7ed9a7-6979-4999-8e72-44e838efb909" providerId="ADAL" clId="{0CA3E67B-3AFE-4B68-A101-BFDDB66978FE}" dt="2021-10-15T14:18:06.096" v="679"/>
          <ac:spMkLst>
            <pc:docMk/>
            <pc:sldMk cId="3568686315" sldId="347"/>
            <ac:spMk id="7" creationId="{6E833363-67D4-4D1B-8600-9E4EC00E529A}"/>
          </ac:spMkLst>
        </pc:spChg>
        <pc:spChg chg="add mod">
          <ac:chgData name="Phillips, Nate" userId="1a7ed9a7-6979-4999-8e72-44e838efb909" providerId="ADAL" clId="{0CA3E67B-3AFE-4B68-A101-BFDDB66978FE}" dt="2021-10-15T14:18:29.067" v="690" actId="20577"/>
          <ac:spMkLst>
            <pc:docMk/>
            <pc:sldMk cId="3568686315" sldId="347"/>
            <ac:spMk id="8" creationId="{03B42C23-8DBE-4336-B2F2-C91359757FE0}"/>
          </ac:spMkLst>
        </pc:spChg>
        <pc:spChg chg="add del mod">
          <ac:chgData name="Phillips, Nate" userId="1a7ed9a7-6979-4999-8e72-44e838efb909" providerId="ADAL" clId="{0CA3E67B-3AFE-4B68-A101-BFDDB66978FE}" dt="2021-10-15T14:19:28.005" v="717" actId="478"/>
          <ac:spMkLst>
            <pc:docMk/>
            <pc:sldMk cId="3568686315" sldId="347"/>
            <ac:spMk id="9" creationId="{9A5F8244-DDC4-450D-ACA3-D4E81FF2CB0E}"/>
          </ac:spMkLst>
        </pc:spChg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245851335" sldId="348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692192081" sldId="350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043297933" sldId="351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373339128" sldId="353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015444326" sldId="354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550487281" sldId="355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738066847" sldId="356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152461331" sldId="360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663746052" sldId="361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445473533" sldId="362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70132169" sldId="363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422127552" sldId="365"/>
        </pc:sldMkLst>
      </pc:sldChg>
      <pc:sldChg chg="addSp delSp modSp add mod modClrScheme modAnim chgLayout">
        <pc:chgData name="Phillips, Nate" userId="1a7ed9a7-6979-4999-8e72-44e838efb909" providerId="ADAL" clId="{0CA3E67B-3AFE-4B68-A101-BFDDB66978FE}" dt="2021-10-19T16:04:24.618" v="10248" actId="1076"/>
        <pc:sldMkLst>
          <pc:docMk/>
          <pc:sldMk cId="0" sldId="367"/>
        </pc:sldMkLst>
        <pc:spChg chg="add mod ord">
          <ac:chgData name="Phillips, Nate" userId="1a7ed9a7-6979-4999-8e72-44e838efb909" providerId="ADAL" clId="{0CA3E67B-3AFE-4B68-A101-BFDDB66978FE}" dt="2021-10-19T15:13:27.815" v="9315" actId="20577"/>
          <ac:spMkLst>
            <pc:docMk/>
            <pc:sldMk cId="0" sldId="367"/>
            <ac:spMk id="2" creationId="{84DD406F-7D10-490C-8B80-8FBEAFB121F2}"/>
          </ac:spMkLst>
        </pc:spChg>
        <pc:spChg chg="add mod">
          <ac:chgData name="Phillips, Nate" userId="1a7ed9a7-6979-4999-8e72-44e838efb909" providerId="ADAL" clId="{0CA3E67B-3AFE-4B68-A101-BFDDB66978FE}" dt="2021-10-19T15:18:57.897" v="9471" actId="1076"/>
          <ac:spMkLst>
            <pc:docMk/>
            <pc:sldMk cId="0" sldId="367"/>
            <ac:spMk id="3" creationId="{DECFD3C9-C8FB-4E22-9520-6AB78CF392CA}"/>
          </ac:spMkLst>
        </pc:spChg>
        <pc:spChg chg="add mod">
          <ac:chgData name="Phillips, Nate" userId="1a7ed9a7-6979-4999-8e72-44e838efb909" providerId="ADAL" clId="{0CA3E67B-3AFE-4B68-A101-BFDDB66978FE}" dt="2021-10-19T15:14:52.851" v="9352" actId="404"/>
          <ac:spMkLst>
            <pc:docMk/>
            <pc:sldMk cId="0" sldId="367"/>
            <ac:spMk id="9" creationId="{5CE64DBA-4305-4F86-8017-C0E7380F5579}"/>
          </ac:spMkLst>
        </pc:spChg>
        <pc:spChg chg="add mod">
          <ac:chgData name="Phillips, Nate" userId="1a7ed9a7-6979-4999-8e72-44e838efb909" providerId="ADAL" clId="{0CA3E67B-3AFE-4B68-A101-BFDDB66978FE}" dt="2021-10-19T15:20:28.570" v="9483" actId="20577"/>
          <ac:spMkLst>
            <pc:docMk/>
            <pc:sldMk cId="0" sldId="367"/>
            <ac:spMk id="11" creationId="{43B1A56D-3905-4893-A73C-E26449450E1D}"/>
          </ac:spMkLst>
        </pc:spChg>
        <pc:spChg chg="del mod ord">
          <ac:chgData name="Phillips, Nate" userId="1a7ed9a7-6979-4999-8e72-44e838efb909" providerId="ADAL" clId="{0CA3E67B-3AFE-4B68-A101-BFDDB66978FE}" dt="2021-10-19T15:13:15.608" v="9299" actId="478"/>
          <ac:spMkLst>
            <pc:docMk/>
            <pc:sldMk cId="0" sldId="367"/>
            <ac:spMk id="863" creationId="{00000000-0000-0000-0000-000000000000}"/>
          </ac:spMkLst>
        </pc:spChg>
        <pc:spChg chg="mod ord">
          <ac:chgData name="Phillips, Nate" userId="1a7ed9a7-6979-4999-8e72-44e838efb909" providerId="ADAL" clId="{0CA3E67B-3AFE-4B68-A101-BFDDB66978FE}" dt="2021-10-19T15:13:44.648" v="9319" actId="255"/>
          <ac:spMkLst>
            <pc:docMk/>
            <pc:sldMk cId="0" sldId="367"/>
            <ac:spMk id="864" creationId="{00000000-0000-0000-0000-000000000000}"/>
          </ac:spMkLst>
        </pc:spChg>
        <pc:spChg chg="mod">
          <ac:chgData name="Phillips, Nate" userId="1a7ed9a7-6979-4999-8e72-44e838efb909" providerId="ADAL" clId="{0CA3E67B-3AFE-4B68-A101-BFDDB66978FE}" dt="2021-10-19T15:14:00.994" v="9321" actId="1076"/>
          <ac:spMkLst>
            <pc:docMk/>
            <pc:sldMk cId="0" sldId="367"/>
            <ac:spMk id="865" creationId="{00000000-0000-0000-0000-000000000000}"/>
          </ac:spMkLst>
        </pc:spChg>
        <pc:spChg chg="mod">
          <ac:chgData name="Phillips, Nate" userId="1a7ed9a7-6979-4999-8e72-44e838efb909" providerId="ADAL" clId="{0CA3E67B-3AFE-4B68-A101-BFDDB66978FE}" dt="2021-10-19T15:20:11.209" v="9482" actId="20577"/>
          <ac:spMkLst>
            <pc:docMk/>
            <pc:sldMk cId="0" sldId="367"/>
            <ac:spMk id="866" creationId="{00000000-0000-0000-0000-000000000000}"/>
          </ac:spMkLst>
        </pc:spChg>
        <pc:spChg chg="mod">
          <ac:chgData name="Phillips, Nate" userId="1a7ed9a7-6979-4999-8e72-44e838efb909" providerId="ADAL" clId="{0CA3E67B-3AFE-4B68-A101-BFDDB66978FE}" dt="2021-10-19T15:13:54.086" v="9320" actId="1076"/>
          <ac:spMkLst>
            <pc:docMk/>
            <pc:sldMk cId="0" sldId="367"/>
            <ac:spMk id="867" creationId="{00000000-0000-0000-0000-000000000000}"/>
          </ac:spMkLst>
        </pc:spChg>
        <pc:picChg chg="add mod">
          <ac:chgData name="Phillips, Nate" userId="1a7ed9a7-6979-4999-8e72-44e838efb909" providerId="ADAL" clId="{0CA3E67B-3AFE-4B68-A101-BFDDB66978FE}" dt="2021-10-19T16:04:24.618" v="10248" actId="1076"/>
          <ac:picMkLst>
            <pc:docMk/>
            <pc:sldMk cId="0" sldId="367"/>
            <ac:picMk id="12" creationId="{C8C6097A-342B-4D52-A515-B584AE0E6BFC}"/>
          </ac:picMkLst>
        </pc:picChg>
        <pc:picChg chg="del mod ord">
          <ac:chgData name="Phillips, Nate" userId="1a7ed9a7-6979-4999-8e72-44e838efb909" providerId="ADAL" clId="{0CA3E67B-3AFE-4B68-A101-BFDDB66978FE}" dt="2021-10-19T15:12:44.721" v="9286" actId="478"/>
          <ac:picMkLst>
            <pc:docMk/>
            <pc:sldMk cId="0" sldId="367"/>
            <ac:picMk id="862" creationId="{00000000-0000-0000-0000-000000000000}"/>
          </ac:picMkLst>
        </pc:picChg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3224421359" sldId="367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26403401" sldId="368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589846027" sldId="369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837865261" sldId="370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1601036722" sldId="372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688160859" sldId="373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3065418685" sldId="375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3258575174" sldId="376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93394334" sldId="377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287683858" sldId="378"/>
        </pc:sldMkLst>
      </pc:sldChg>
      <pc:sldChg chg="del">
        <pc:chgData name="Phillips, Nate" userId="1a7ed9a7-6979-4999-8e72-44e838efb909" providerId="ADAL" clId="{0CA3E67B-3AFE-4B68-A101-BFDDB66978FE}" dt="2021-10-18T23:28:26.769" v="7672" actId="47"/>
        <pc:sldMkLst>
          <pc:docMk/>
          <pc:sldMk cId="2345811177" sldId="379"/>
        </pc:sldMkLst>
      </pc:sldChg>
      <pc:sldChg chg="addSp modSp new mod modAnim">
        <pc:chgData name="Phillips, Nate" userId="1a7ed9a7-6979-4999-8e72-44e838efb909" providerId="ADAL" clId="{0CA3E67B-3AFE-4B68-A101-BFDDB66978FE}" dt="2021-10-19T15:49:36.563" v="10062"/>
        <pc:sldMkLst>
          <pc:docMk/>
          <pc:sldMk cId="1970036937" sldId="380"/>
        </pc:sldMkLst>
        <pc:spChg chg="mod">
          <ac:chgData name="Phillips, Nate" userId="1a7ed9a7-6979-4999-8e72-44e838efb909" providerId="ADAL" clId="{0CA3E67B-3AFE-4B68-A101-BFDDB66978FE}" dt="2021-10-15T14:10:47.786" v="93" actId="20577"/>
          <ac:spMkLst>
            <pc:docMk/>
            <pc:sldMk cId="1970036937" sldId="380"/>
            <ac:spMk id="2" creationId="{33B810BD-A47E-4876-9AFC-99D9AF3BCFC5}"/>
          </ac:spMkLst>
        </pc:spChg>
        <pc:spChg chg="mod">
          <ac:chgData name="Phillips, Nate" userId="1a7ed9a7-6979-4999-8e72-44e838efb909" providerId="ADAL" clId="{0CA3E67B-3AFE-4B68-A101-BFDDB66978FE}" dt="2021-10-19T15:49:22.054" v="10058" actId="14100"/>
          <ac:spMkLst>
            <pc:docMk/>
            <pc:sldMk cId="1970036937" sldId="380"/>
            <ac:spMk id="3" creationId="{11D7A020-07EA-493B-9968-F1582130D309}"/>
          </ac:spMkLst>
        </pc:spChg>
        <pc:spChg chg="add mod">
          <ac:chgData name="Phillips, Nate" userId="1a7ed9a7-6979-4999-8e72-44e838efb909" providerId="ADAL" clId="{0CA3E67B-3AFE-4B68-A101-BFDDB66978FE}" dt="2021-10-15T14:13:50.531" v="423"/>
          <ac:spMkLst>
            <pc:docMk/>
            <pc:sldMk cId="1970036937" sldId="380"/>
            <ac:spMk id="4" creationId="{79BBE675-3BF0-4B14-A1D9-541AFBDE5E56}"/>
          </ac:spMkLst>
        </pc:spChg>
        <pc:picChg chg="add mod">
          <ac:chgData name="Phillips, Nate" userId="1a7ed9a7-6979-4999-8e72-44e838efb909" providerId="ADAL" clId="{0CA3E67B-3AFE-4B68-A101-BFDDB66978FE}" dt="2021-10-19T15:48:44.597" v="10050" actId="1076"/>
          <ac:picMkLst>
            <pc:docMk/>
            <pc:sldMk cId="1970036937" sldId="380"/>
            <ac:picMk id="1026" creationId="{D0A7C5A7-9067-472E-9DA3-EFD4BB257B49}"/>
          </ac:picMkLst>
        </pc:picChg>
        <pc:picChg chg="add mod">
          <ac:chgData name="Phillips, Nate" userId="1a7ed9a7-6979-4999-8e72-44e838efb909" providerId="ADAL" clId="{0CA3E67B-3AFE-4B68-A101-BFDDB66978FE}" dt="2021-10-19T15:48:46.886" v="10051" actId="1076"/>
          <ac:picMkLst>
            <pc:docMk/>
            <pc:sldMk cId="1970036937" sldId="380"/>
            <ac:picMk id="1028" creationId="{41D78A48-91B3-4080-A4E4-A527983E4460}"/>
          </ac:picMkLst>
        </pc:picChg>
        <pc:picChg chg="add mod">
          <ac:chgData name="Phillips, Nate" userId="1a7ed9a7-6979-4999-8e72-44e838efb909" providerId="ADAL" clId="{0CA3E67B-3AFE-4B68-A101-BFDDB66978FE}" dt="2021-10-19T15:49:31.058" v="10060" actId="1076"/>
          <ac:picMkLst>
            <pc:docMk/>
            <pc:sldMk cId="1970036937" sldId="380"/>
            <ac:picMk id="1030" creationId="{86A9C5E0-41B8-4E8B-A7C8-4DBD8D75CDBF}"/>
          </ac:picMkLst>
        </pc:picChg>
      </pc:sldChg>
      <pc:sldChg chg="addSp delSp modSp new mod modAnim">
        <pc:chgData name="Phillips, Nate" userId="1a7ed9a7-6979-4999-8e72-44e838efb909" providerId="ADAL" clId="{0CA3E67B-3AFE-4B68-A101-BFDDB66978FE}" dt="2021-10-18T23:11:21.574" v="7624"/>
        <pc:sldMkLst>
          <pc:docMk/>
          <pc:sldMk cId="1464636904" sldId="381"/>
        </pc:sldMkLst>
        <pc:spChg chg="del">
          <ac:chgData name="Phillips, Nate" userId="1a7ed9a7-6979-4999-8e72-44e838efb909" providerId="ADAL" clId="{0CA3E67B-3AFE-4B68-A101-BFDDB66978FE}" dt="2021-10-15T15:01:25.037" v="1902" actId="478"/>
          <ac:spMkLst>
            <pc:docMk/>
            <pc:sldMk cId="1464636904" sldId="381"/>
            <ac:spMk id="2" creationId="{1872D213-972F-483C-A236-D50B953941CC}"/>
          </ac:spMkLst>
        </pc:spChg>
        <pc:spChg chg="mod">
          <ac:chgData name="Phillips, Nate" userId="1a7ed9a7-6979-4999-8e72-44e838efb909" providerId="ADAL" clId="{0CA3E67B-3AFE-4B68-A101-BFDDB66978FE}" dt="2021-10-15T15:17:41.633" v="1948" actId="20577"/>
          <ac:spMkLst>
            <pc:docMk/>
            <pc:sldMk cId="1464636904" sldId="381"/>
            <ac:spMk id="3" creationId="{D68E0292-0A26-4AAB-8A00-172D5DE33B64}"/>
          </ac:spMkLst>
        </pc:spChg>
        <pc:spChg chg="add mod">
          <ac:chgData name="Phillips, Nate" userId="1a7ed9a7-6979-4999-8e72-44e838efb909" providerId="ADAL" clId="{0CA3E67B-3AFE-4B68-A101-BFDDB66978FE}" dt="2021-10-15T15:01:37.061" v="1903" actId="1076"/>
          <ac:spMkLst>
            <pc:docMk/>
            <pc:sldMk cId="1464636904" sldId="381"/>
            <ac:spMk id="4" creationId="{FA5AE94B-98E2-4ADA-A62A-054DEDC6D18A}"/>
          </ac:spMkLst>
        </pc:spChg>
        <pc:spChg chg="add mod">
          <ac:chgData name="Phillips, Nate" userId="1a7ed9a7-6979-4999-8e72-44e838efb909" providerId="ADAL" clId="{0CA3E67B-3AFE-4B68-A101-BFDDB66978FE}" dt="2021-10-15T15:03:49.488" v="1923"/>
          <ac:spMkLst>
            <pc:docMk/>
            <pc:sldMk cId="1464636904" sldId="381"/>
            <ac:spMk id="5" creationId="{39E87344-E3E0-4582-9545-997BF6A24E80}"/>
          </ac:spMkLst>
        </pc:spChg>
      </pc:sldChg>
      <pc:sldChg chg="addSp delSp modSp add mod modAnim">
        <pc:chgData name="Phillips, Nate" userId="1a7ed9a7-6979-4999-8e72-44e838efb909" providerId="ADAL" clId="{0CA3E67B-3AFE-4B68-A101-BFDDB66978FE}" dt="2021-10-18T23:10:13.527" v="7620"/>
        <pc:sldMkLst>
          <pc:docMk/>
          <pc:sldMk cId="205254323" sldId="382"/>
        </pc:sldMkLst>
        <pc:spChg chg="mod">
          <ac:chgData name="Phillips, Nate" userId="1a7ed9a7-6979-4999-8e72-44e838efb909" providerId="ADAL" clId="{0CA3E67B-3AFE-4B68-A101-BFDDB66978FE}" dt="2021-10-18T23:08:48.794" v="7607"/>
          <ac:spMkLst>
            <pc:docMk/>
            <pc:sldMk cId="205254323" sldId="382"/>
            <ac:spMk id="3" creationId="{83CCA5DA-D3A8-4767-A229-21D8CEC2BD7D}"/>
          </ac:spMkLst>
        </pc:spChg>
        <pc:spChg chg="add del mod">
          <ac:chgData name="Phillips, Nate" userId="1a7ed9a7-6979-4999-8e72-44e838efb909" providerId="ADAL" clId="{0CA3E67B-3AFE-4B68-A101-BFDDB66978FE}" dt="2021-10-18T22:34:39.362" v="7437" actId="478"/>
          <ac:spMkLst>
            <pc:docMk/>
            <pc:sldMk cId="205254323" sldId="382"/>
            <ac:spMk id="4" creationId="{5BC83A92-432D-48F4-84B2-3239DE5B3688}"/>
          </ac:spMkLst>
        </pc:spChg>
        <pc:spChg chg="add del mod">
          <ac:chgData name="Phillips, Nate" userId="1a7ed9a7-6979-4999-8e72-44e838efb909" providerId="ADAL" clId="{0CA3E67B-3AFE-4B68-A101-BFDDB66978FE}" dt="2021-10-18T22:38:52.432" v="7523" actId="478"/>
          <ac:spMkLst>
            <pc:docMk/>
            <pc:sldMk cId="205254323" sldId="382"/>
            <ac:spMk id="6" creationId="{B0363562-5A7D-4A40-9DD9-D896FB64F7B2}"/>
          </ac:spMkLst>
        </pc:spChg>
        <pc:spChg chg="del mod">
          <ac:chgData name="Phillips, Nate" userId="1a7ed9a7-6979-4999-8e72-44e838efb909" providerId="ADAL" clId="{0CA3E67B-3AFE-4B68-A101-BFDDB66978FE}" dt="2021-10-18T23:09:28.799" v="7610" actId="478"/>
          <ac:spMkLst>
            <pc:docMk/>
            <pc:sldMk cId="205254323" sldId="382"/>
            <ac:spMk id="8" creationId="{03B42C23-8DBE-4336-B2F2-C91359757FE0}"/>
          </ac:spMkLst>
        </pc:spChg>
        <pc:spChg chg="add mod">
          <ac:chgData name="Phillips, Nate" userId="1a7ed9a7-6979-4999-8e72-44e838efb909" providerId="ADAL" clId="{0CA3E67B-3AFE-4B68-A101-BFDDB66978FE}" dt="2021-10-18T22:42:10.029" v="7577" actId="1076"/>
          <ac:spMkLst>
            <pc:docMk/>
            <pc:sldMk cId="205254323" sldId="382"/>
            <ac:spMk id="11" creationId="{6965C662-4A26-4345-849D-7762C546F7C5}"/>
          </ac:spMkLst>
        </pc:spChg>
        <pc:graphicFrameChg chg="add mod modGraphic">
          <ac:chgData name="Phillips, Nate" userId="1a7ed9a7-6979-4999-8e72-44e838efb909" providerId="ADAL" clId="{0CA3E67B-3AFE-4B68-A101-BFDDB66978FE}" dt="2021-10-18T22:35:49.535" v="7471" actId="1076"/>
          <ac:graphicFrameMkLst>
            <pc:docMk/>
            <pc:sldMk cId="205254323" sldId="382"/>
            <ac:graphicFrameMk id="5" creationId="{658FA22C-432E-4FDB-BE45-5DC5A7D5B642}"/>
          </ac:graphicFrameMkLst>
        </pc:graphicFrameChg>
        <pc:graphicFrameChg chg="add mod modGraphic">
          <ac:chgData name="Phillips, Nate" userId="1a7ed9a7-6979-4999-8e72-44e838efb909" providerId="ADAL" clId="{0CA3E67B-3AFE-4B68-A101-BFDDB66978FE}" dt="2021-10-18T22:38:17.019" v="7517" actId="242"/>
          <ac:graphicFrameMkLst>
            <pc:docMk/>
            <pc:sldMk cId="205254323" sldId="382"/>
            <ac:graphicFrameMk id="9" creationId="{6A7BED87-7067-4569-A0D1-C895ED7FF88C}"/>
          </ac:graphicFrameMkLst>
        </pc:graphicFrameChg>
        <pc:graphicFrameChg chg="add mod modGraphic">
          <ac:chgData name="Phillips, Nate" userId="1a7ed9a7-6979-4999-8e72-44e838efb909" providerId="ADAL" clId="{0CA3E67B-3AFE-4B68-A101-BFDDB66978FE}" dt="2021-10-18T22:40:47.049" v="7552" actId="14100"/>
          <ac:graphicFrameMkLst>
            <pc:docMk/>
            <pc:sldMk cId="205254323" sldId="382"/>
            <ac:graphicFrameMk id="10" creationId="{846FE1B4-3497-44CF-BD39-AFF96EBF132C}"/>
          </ac:graphicFrameMkLst>
        </pc:graphicFrameChg>
      </pc:sldChg>
      <pc:sldChg chg="addSp delSp modSp new mod modAnim">
        <pc:chgData name="Phillips, Nate" userId="1a7ed9a7-6979-4999-8e72-44e838efb909" providerId="ADAL" clId="{0CA3E67B-3AFE-4B68-A101-BFDDB66978FE}" dt="2021-10-15T21:36:44.718" v="7200" actId="14100"/>
        <pc:sldMkLst>
          <pc:docMk/>
          <pc:sldMk cId="1586813206" sldId="383"/>
        </pc:sldMkLst>
        <pc:spChg chg="mod">
          <ac:chgData name="Phillips, Nate" userId="1a7ed9a7-6979-4999-8e72-44e838efb909" providerId="ADAL" clId="{0CA3E67B-3AFE-4B68-A101-BFDDB66978FE}" dt="2021-10-15T21:19:17.368" v="6842" actId="20577"/>
          <ac:spMkLst>
            <pc:docMk/>
            <pc:sldMk cId="1586813206" sldId="383"/>
            <ac:spMk id="2" creationId="{C2BA2493-8FBC-4E99-8284-6E0208557E3F}"/>
          </ac:spMkLst>
        </pc:spChg>
        <pc:spChg chg="mod">
          <ac:chgData name="Phillips, Nate" userId="1a7ed9a7-6979-4999-8e72-44e838efb909" providerId="ADAL" clId="{0CA3E67B-3AFE-4B68-A101-BFDDB66978FE}" dt="2021-10-15T21:23:40.287" v="7118" actId="27636"/>
          <ac:spMkLst>
            <pc:docMk/>
            <pc:sldMk cId="1586813206" sldId="383"/>
            <ac:spMk id="3" creationId="{6103A9ED-4F35-4796-B0D1-5DB75A43C742}"/>
          </ac:spMkLst>
        </pc:spChg>
        <pc:spChg chg="add del">
          <ac:chgData name="Phillips, Nate" userId="1a7ed9a7-6979-4999-8e72-44e838efb909" providerId="ADAL" clId="{0CA3E67B-3AFE-4B68-A101-BFDDB66978FE}" dt="2021-10-15T21:11:19.974" v="6660" actId="478"/>
          <ac:spMkLst>
            <pc:docMk/>
            <pc:sldMk cId="1586813206" sldId="383"/>
            <ac:spMk id="4" creationId="{DDE97AFB-4DFF-4AF3-99D5-AECFD8E18C47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5" creationId="{C23D0D7D-CAD6-41B1-B68A-BA5A7B30F8FF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6" creationId="{1131A0AE-BF61-4F05-A2C3-B65CCF34D91B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7" creationId="{C8627B64-8F8D-4C0F-BEAB-95DB20B7B964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8" creationId="{3DEE51CF-7C73-48C5-9D54-02C43437B524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9" creationId="{E89CFE36-98D1-453D-BD81-6FBB303CCB56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0" creationId="{6C7145EF-65EC-48FA-9865-3565ACB7353E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1" creationId="{842843FF-3C48-4FF6-9E02-F512B2CF7ADA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2" creationId="{43A2EBAF-4E09-4153-831B-8D397443984E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3" creationId="{1F559636-DC32-4E05-8C49-C69E56E13CE3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4" creationId="{E58F9376-7BE1-4AE3-99E2-2DFBE5A05231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5" creationId="{9329A17A-3654-4991-9971-C984D30D46F6}"/>
          </ac:spMkLst>
        </pc:spChg>
        <pc:spChg chg="add mod">
          <ac:chgData name="Phillips, Nate" userId="1a7ed9a7-6979-4999-8e72-44e838efb909" providerId="ADAL" clId="{0CA3E67B-3AFE-4B68-A101-BFDDB66978FE}" dt="2021-10-15T21:23:51.811" v="7119" actId="1076"/>
          <ac:spMkLst>
            <pc:docMk/>
            <pc:sldMk cId="1586813206" sldId="383"/>
            <ac:spMk id="16" creationId="{0C82CF25-47EC-4EBD-B889-2F8077204581}"/>
          </ac:spMkLst>
        </pc:sp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18" creationId="{258541D6-50F4-49B6-A67F-C97BF7A2159C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19" creationId="{0F388512-9F5D-4270-93AE-00FB1A57621A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22" creationId="{F01983DD-0906-4DCD-AFA0-2A7ECCE0AFF8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25" creationId="{D279B1F0-F90A-46C1-B06D-B36DAC19C583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28" creationId="{4AFEED3D-EDCD-48AB-BBB1-8C04CB86DCAD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30" creationId="{9EEC28B6-550B-48B8-93FD-4A9FF8EFC38E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32" creationId="{235D1E96-0143-41CE-AAF9-989CD4657EAC}"/>
          </ac:cxnSpMkLst>
        </pc:cxnChg>
        <pc:cxnChg chg="add mod">
          <ac:chgData name="Phillips, Nate" userId="1a7ed9a7-6979-4999-8e72-44e838efb909" providerId="ADAL" clId="{0CA3E67B-3AFE-4B68-A101-BFDDB66978FE}" dt="2021-10-15T21:23:51.811" v="7119" actId="1076"/>
          <ac:cxnSpMkLst>
            <pc:docMk/>
            <pc:sldMk cId="1586813206" sldId="383"/>
            <ac:cxnSpMk id="34" creationId="{FB0710C5-F77E-4A4C-B6D3-EA947B3F2C88}"/>
          </ac:cxnSpMkLst>
        </pc:cxnChg>
        <pc:cxnChg chg="add mod">
          <ac:chgData name="Phillips, Nate" userId="1a7ed9a7-6979-4999-8e72-44e838efb909" providerId="ADAL" clId="{0CA3E67B-3AFE-4B68-A101-BFDDB66978FE}" dt="2021-10-15T21:29:44.660" v="7144" actId="14100"/>
          <ac:cxnSpMkLst>
            <pc:docMk/>
            <pc:sldMk cId="1586813206" sldId="383"/>
            <ac:cxnSpMk id="42" creationId="{4C9AF452-C339-440E-96EA-5118306CE124}"/>
          </ac:cxnSpMkLst>
        </pc:cxnChg>
        <pc:cxnChg chg="add mod">
          <ac:chgData name="Phillips, Nate" userId="1a7ed9a7-6979-4999-8e72-44e838efb909" providerId="ADAL" clId="{0CA3E67B-3AFE-4B68-A101-BFDDB66978FE}" dt="2021-10-15T21:31:14.042" v="7152" actId="14100"/>
          <ac:cxnSpMkLst>
            <pc:docMk/>
            <pc:sldMk cId="1586813206" sldId="383"/>
            <ac:cxnSpMk id="44" creationId="{AB12D221-74C7-4400-83A2-E71D02A809AE}"/>
          </ac:cxnSpMkLst>
        </pc:cxnChg>
        <pc:cxnChg chg="add mod">
          <ac:chgData name="Phillips, Nate" userId="1a7ed9a7-6979-4999-8e72-44e838efb909" providerId="ADAL" clId="{0CA3E67B-3AFE-4B68-A101-BFDDB66978FE}" dt="2021-10-15T21:31:17.842" v="7153" actId="14100"/>
          <ac:cxnSpMkLst>
            <pc:docMk/>
            <pc:sldMk cId="1586813206" sldId="383"/>
            <ac:cxnSpMk id="45" creationId="{1597A097-20FE-4C8A-8DE0-D8EAB22F1D24}"/>
          </ac:cxnSpMkLst>
        </pc:cxnChg>
        <pc:cxnChg chg="add mod">
          <ac:chgData name="Phillips, Nate" userId="1a7ed9a7-6979-4999-8e72-44e838efb909" providerId="ADAL" clId="{0CA3E67B-3AFE-4B68-A101-BFDDB66978FE}" dt="2021-10-15T21:31:21.976" v="7154" actId="14100"/>
          <ac:cxnSpMkLst>
            <pc:docMk/>
            <pc:sldMk cId="1586813206" sldId="383"/>
            <ac:cxnSpMk id="46" creationId="{D724A6EA-FBCF-4CA5-89DD-039657DB735E}"/>
          </ac:cxnSpMkLst>
        </pc:cxnChg>
        <pc:cxnChg chg="add mod">
          <ac:chgData name="Phillips, Nate" userId="1a7ed9a7-6979-4999-8e72-44e838efb909" providerId="ADAL" clId="{0CA3E67B-3AFE-4B68-A101-BFDDB66978FE}" dt="2021-10-15T21:31:25.115" v="7155" actId="14100"/>
          <ac:cxnSpMkLst>
            <pc:docMk/>
            <pc:sldMk cId="1586813206" sldId="383"/>
            <ac:cxnSpMk id="47" creationId="{DF4CD248-AA5B-4035-8A69-202FE3740DFB}"/>
          </ac:cxnSpMkLst>
        </pc:cxnChg>
        <pc:cxnChg chg="add mod">
          <ac:chgData name="Phillips, Nate" userId="1a7ed9a7-6979-4999-8e72-44e838efb909" providerId="ADAL" clId="{0CA3E67B-3AFE-4B68-A101-BFDDB66978FE}" dt="2021-10-15T21:31:28.398" v="7156" actId="14100"/>
          <ac:cxnSpMkLst>
            <pc:docMk/>
            <pc:sldMk cId="1586813206" sldId="383"/>
            <ac:cxnSpMk id="48" creationId="{BA5EFC10-4994-405F-A777-86D1A26138E7}"/>
          </ac:cxnSpMkLst>
        </pc:cxnChg>
        <pc:cxnChg chg="add mod">
          <ac:chgData name="Phillips, Nate" userId="1a7ed9a7-6979-4999-8e72-44e838efb909" providerId="ADAL" clId="{0CA3E67B-3AFE-4B68-A101-BFDDB66978FE}" dt="2021-10-15T21:31:31.538" v="7157" actId="14100"/>
          <ac:cxnSpMkLst>
            <pc:docMk/>
            <pc:sldMk cId="1586813206" sldId="383"/>
            <ac:cxnSpMk id="49" creationId="{F123CA15-B9BF-4D0F-866C-84B0E436851C}"/>
          </ac:cxnSpMkLst>
        </pc:cxnChg>
        <pc:cxnChg chg="add mod">
          <ac:chgData name="Phillips, Nate" userId="1a7ed9a7-6979-4999-8e72-44e838efb909" providerId="ADAL" clId="{0CA3E67B-3AFE-4B68-A101-BFDDB66978FE}" dt="2021-10-15T21:31:34.028" v="7158" actId="14100"/>
          <ac:cxnSpMkLst>
            <pc:docMk/>
            <pc:sldMk cId="1586813206" sldId="383"/>
            <ac:cxnSpMk id="50" creationId="{3FF95B2D-E00E-4EF7-86F4-CD4DBBA911A2}"/>
          </ac:cxnSpMkLst>
        </pc:cxnChg>
        <pc:cxnChg chg="add mod">
          <ac:chgData name="Phillips, Nate" userId="1a7ed9a7-6979-4999-8e72-44e838efb909" providerId="ADAL" clId="{0CA3E67B-3AFE-4B68-A101-BFDDB66978FE}" dt="2021-10-15T21:32:33.194" v="7163" actId="14100"/>
          <ac:cxnSpMkLst>
            <pc:docMk/>
            <pc:sldMk cId="1586813206" sldId="383"/>
            <ac:cxnSpMk id="58" creationId="{237F5896-3D6F-48A3-92DA-71B309781C9B}"/>
          </ac:cxnSpMkLst>
        </pc:cxnChg>
        <pc:cxnChg chg="add mod">
          <ac:chgData name="Phillips, Nate" userId="1a7ed9a7-6979-4999-8e72-44e838efb909" providerId="ADAL" clId="{0CA3E67B-3AFE-4B68-A101-BFDDB66978FE}" dt="2021-10-15T21:32:59.700" v="7168" actId="14100"/>
          <ac:cxnSpMkLst>
            <pc:docMk/>
            <pc:sldMk cId="1586813206" sldId="383"/>
            <ac:cxnSpMk id="61" creationId="{0D9088D7-D07A-4884-8332-BFA41B831DEB}"/>
          </ac:cxnSpMkLst>
        </pc:cxnChg>
        <pc:cxnChg chg="add mod">
          <ac:chgData name="Phillips, Nate" userId="1a7ed9a7-6979-4999-8e72-44e838efb909" providerId="ADAL" clId="{0CA3E67B-3AFE-4B68-A101-BFDDB66978FE}" dt="2021-10-15T21:33:04.905" v="7169" actId="14100"/>
          <ac:cxnSpMkLst>
            <pc:docMk/>
            <pc:sldMk cId="1586813206" sldId="383"/>
            <ac:cxnSpMk id="62" creationId="{4F265750-955A-415B-A649-78CDC8B980B1}"/>
          </ac:cxnSpMkLst>
        </pc:cxnChg>
        <pc:cxnChg chg="add mod">
          <ac:chgData name="Phillips, Nate" userId="1a7ed9a7-6979-4999-8e72-44e838efb909" providerId="ADAL" clId="{0CA3E67B-3AFE-4B68-A101-BFDDB66978FE}" dt="2021-10-15T21:33:07.955" v="7170" actId="14100"/>
          <ac:cxnSpMkLst>
            <pc:docMk/>
            <pc:sldMk cId="1586813206" sldId="383"/>
            <ac:cxnSpMk id="63" creationId="{C79C1FC4-2238-4D60-8784-946A0FE37049}"/>
          </ac:cxnSpMkLst>
        </pc:cxnChg>
        <pc:cxnChg chg="add mod">
          <ac:chgData name="Phillips, Nate" userId="1a7ed9a7-6979-4999-8e72-44e838efb909" providerId="ADAL" clId="{0CA3E67B-3AFE-4B68-A101-BFDDB66978FE}" dt="2021-10-15T21:33:10.829" v="7171" actId="14100"/>
          <ac:cxnSpMkLst>
            <pc:docMk/>
            <pc:sldMk cId="1586813206" sldId="383"/>
            <ac:cxnSpMk id="64" creationId="{3156DAF4-CD17-4BDA-8B01-34458EE94D99}"/>
          </ac:cxnSpMkLst>
        </pc:cxnChg>
        <pc:cxnChg chg="add mod">
          <ac:chgData name="Phillips, Nate" userId="1a7ed9a7-6979-4999-8e72-44e838efb909" providerId="ADAL" clId="{0CA3E67B-3AFE-4B68-A101-BFDDB66978FE}" dt="2021-10-15T21:33:13.165" v="7172" actId="14100"/>
          <ac:cxnSpMkLst>
            <pc:docMk/>
            <pc:sldMk cId="1586813206" sldId="383"/>
            <ac:cxnSpMk id="65" creationId="{B9261F02-9E51-477B-A154-592B4B274890}"/>
          </ac:cxnSpMkLst>
        </pc:cxnChg>
        <pc:cxnChg chg="add mod">
          <ac:chgData name="Phillips, Nate" userId="1a7ed9a7-6979-4999-8e72-44e838efb909" providerId="ADAL" clId="{0CA3E67B-3AFE-4B68-A101-BFDDB66978FE}" dt="2021-10-15T21:33:15.421" v="7173" actId="14100"/>
          <ac:cxnSpMkLst>
            <pc:docMk/>
            <pc:sldMk cId="1586813206" sldId="383"/>
            <ac:cxnSpMk id="66" creationId="{FA8F6A60-7546-47D4-81E2-631B1332CF55}"/>
          </ac:cxnSpMkLst>
        </pc:cxnChg>
        <pc:cxnChg chg="add mod">
          <ac:chgData name="Phillips, Nate" userId="1a7ed9a7-6979-4999-8e72-44e838efb909" providerId="ADAL" clId="{0CA3E67B-3AFE-4B68-A101-BFDDB66978FE}" dt="2021-10-15T21:34:07.179" v="7182" actId="14100"/>
          <ac:cxnSpMkLst>
            <pc:docMk/>
            <pc:sldMk cId="1586813206" sldId="383"/>
            <ac:cxnSpMk id="79" creationId="{2EB28EBC-2E72-4587-95C2-49DC57B2DD6C}"/>
          </ac:cxnSpMkLst>
        </pc:cxnChg>
        <pc:cxnChg chg="add mod">
          <ac:chgData name="Phillips, Nate" userId="1a7ed9a7-6979-4999-8e72-44e838efb909" providerId="ADAL" clId="{0CA3E67B-3AFE-4B68-A101-BFDDB66978FE}" dt="2021-10-15T21:36:03.462" v="7195" actId="14100"/>
          <ac:cxnSpMkLst>
            <pc:docMk/>
            <pc:sldMk cId="1586813206" sldId="383"/>
            <ac:cxnSpMk id="81" creationId="{825727D3-E7BE-4226-BE11-69E02A53E40E}"/>
          </ac:cxnSpMkLst>
        </pc:cxnChg>
        <pc:cxnChg chg="add mod">
          <ac:chgData name="Phillips, Nate" userId="1a7ed9a7-6979-4999-8e72-44e838efb909" providerId="ADAL" clId="{0CA3E67B-3AFE-4B68-A101-BFDDB66978FE}" dt="2021-10-15T21:36:11.259" v="7196" actId="14100"/>
          <ac:cxnSpMkLst>
            <pc:docMk/>
            <pc:sldMk cId="1586813206" sldId="383"/>
            <ac:cxnSpMk id="82" creationId="{379FAD16-A72C-44AB-9D52-94758E3F8DC5}"/>
          </ac:cxnSpMkLst>
        </pc:cxnChg>
        <pc:cxnChg chg="add mod">
          <ac:chgData name="Phillips, Nate" userId="1a7ed9a7-6979-4999-8e72-44e838efb909" providerId="ADAL" clId="{0CA3E67B-3AFE-4B68-A101-BFDDB66978FE}" dt="2021-10-15T21:36:18.847" v="7198" actId="14100"/>
          <ac:cxnSpMkLst>
            <pc:docMk/>
            <pc:sldMk cId="1586813206" sldId="383"/>
            <ac:cxnSpMk id="83" creationId="{AE14A696-4127-4655-86BF-069A92C96CAC}"/>
          </ac:cxnSpMkLst>
        </pc:cxnChg>
        <pc:cxnChg chg="add mod">
          <ac:chgData name="Phillips, Nate" userId="1a7ed9a7-6979-4999-8e72-44e838efb909" providerId="ADAL" clId="{0CA3E67B-3AFE-4B68-A101-BFDDB66978FE}" dt="2021-10-15T21:36:14.794" v="7197" actId="14100"/>
          <ac:cxnSpMkLst>
            <pc:docMk/>
            <pc:sldMk cId="1586813206" sldId="383"/>
            <ac:cxnSpMk id="84" creationId="{0B8FC7B5-BE34-4893-A02B-A6E37966AD3C}"/>
          </ac:cxnSpMkLst>
        </pc:cxnChg>
        <pc:cxnChg chg="add mod">
          <ac:chgData name="Phillips, Nate" userId="1a7ed9a7-6979-4999-8e72-44e838efb909" providerId="ADAL" clId="{0CA3E67B-3AFE-4B68-A101-BFDDB66978FE}" dt="2021-10-15T21:36:44.718" v="7200" actId="14100"/>
          <ac:cxnSpMkLst>
            <pc:docMk/>
            <pc:sldMk cId="1586813206" sldId="383"/>
            <ac:cxnSpMk id="85" creationId="{0B71F19C-0360-4746-888C-66F74F556CCF}"/>
          </ac:cxnSpMkLst>
        </pc:cxnChg>
        <pc:cxnChg chg="add mod">
          <ac:chgData name="Phillips, Nate" userId="1a7ed9a7-6979-4999-8e72-44e838efb909" providerId="ADAL" clId="{0CA3E67B-3AFE-4B68-A101-BFDDB66978FE}" dt="2021-10-15T21:36:25.623" v="7199" actId="14100"/>
          <ac:cxnSpMkLst>
            <pc:docMk/>
            <pc:sldMk cId="1586813206" sldId="383"/>
            <ac:cxnSpMk id="90" creationId="{4A7CDE11-5173-4C15-9D5D-55E534AD5239}"/>
          </ac:cxnSpMkLst>
        </pc:cxnChg>
      </pc:sldChg>
      <pc:sldChg chg="addSp delSp modSp new mod modAnim">
        <pc:chgData name="Phillips, Nate" userId="1a7ed9a7-6979-4999-8e72-44e838efb909" providerId="ADAL" clId="{0CA3E67B-3AFE-4B68-A101-BFDDB66978FE}" dt="2021-10-19T15:55:39.299" v="10087"/>
        <pc:sldMkLst>
          <pc:docMk/>
          <pc:sldMk cId="801081033" sldId="384"/>
        </pc:sldMkLst>
        <pc:spChg chg="mod">
          <ac:chgData name="Phillips, Nate" userId="1a7ed9a7-6979-4999-8e72-44e838efb909" providerId="ADAL" clId="{0CA3E67B-3AFE-4B68-A101-BFDDB66978FE}" dt="2021-10-15T15:41:46.170" v="2136" actId="20577"/>
          <ac:spMkLst>
            <pc:docMk/>
            <pc:sldMk cId="801081033" sldId="384"/>
            <ac:spMk id="2" creationId="{725458D6-4409-43FC-A9C4-9072CCD5F3ED}"/>
          </ac:spMkLst>
        </pc:spChg>
        <pc:spChg chg="mod">
          <ac:chgData name="Phillips, Nate" userId="1a7ed9a7-6979-4999-8e72-44e838efb909" providerId="ADAL" clId="{0CA3E67B-3AFE-4B68-A101-BFDDB66978FE}" dt="2021-10-15T15:26:36.979" v="2122" actId="20577"/>
          <ac:spMkLst>
            <pc:docMk/>
            <pc:sldMk cId="801081033" sldId="384"/>
            <ac:spMk id="3" creationId="{53CD5D95-20FA-4D5E-BDB9-CCB1048FA494}"/>
          </ac:spMkLst>
        </pc:spChg>
        <pc:spChg chg="add mod">
          <ac:chgData name="Phillips, Nate" userId="1a7ed9a7-6979-4999-8e72-44e838efb909" providerId="ADAL" clId="{0CA3E67B-3AFE-4B68-A101-BFDDB66978FE}" dt="2021-10-15T15:25:28.419" v="1975"/>
          <ac:spMkLst>
            <pc:docMk/>
            <pc:sldMk cId="801081033" sldId="384"/>
            <ac:spMk id="4" creationId="{617A8010-8B9A-4E4F-A9A5-76AAA0C53457}"/>
          </ac:spMkLst>
        </pc:spChg>
        <pc:picChg chg="add del mod">
          <ac:chgData name="Phillips, Nate" userId="1a7ed9a7-6979-4999-8e72-44e838efb909" providerId="ADAL" clId="{0CA3E67B-3AFE-4B68-A101-BFDDB66978FE}" dt="2021-10-19T15:55:23.336" v="10085" actId="478"/>
          <ac:picMkLst>
            <pc:docMk/>
            <pc:sldMk cId="801081033" sldId="384"/>
            <ac:picMk id="6" creationId="{DFD5EA87-2FB9-4C09-9BBF-1A6D6A659627}"/>
          </ac:picMkLst>
        </pc:picChg>
        <pc:picChg chg="add del mod">
          <ac:chgData name="Phillips, Nate" userId="1a7ed9a7-6979-4999-8e72-44e838efb909" providerId="ADAL" clId="{0CA3E67B-3AFE-4B68-A101-BFDDB66978FE}" dt="2021-10-19T15:55:23.336" v="10085" actId="478"/>
          <ac:picMkLst>
            <pc:docMk/>
            <pc:sldMk cId="801081033" sldId="384"/>
            <ac:picMk id="8" creationId="{C0DE02A6-5420-4C99-B526-DDEDA7AF6BF8}"/>
          </ac:picMkLst>
        </pc:picChg>
        <pc:picChg chg="add del mod">
          <ac:chgData name="Phillips, Nate" userId="1a7ed9a7-6979-4999-8e72-44e838efb909" providerId="ADAL" clId="{0CA3E67B-3AFE-4B68-A101-BFDDB66978FE}" dt="2021-10-19T15:55:23.336" v="10085" actId="478"/>
          <ac:picMkLst>
            <pc:docMk/>
            <pc:sldMk cId="801081033" sldId="384"/>
            <ac:picMk id="10" creationId="{D9C3C5A5-84CC-4EC8-9F3C-B6D6820D693D}"/>
          </ac:picMkLst>
        </pc:picChg>
        <pc:picChg chg="add mod">
          <ac:chgData name="Phillips, Nate" userId="1a7ed9a7-6979-4999-8e72-44e838efb909" providerId="ADAL" clId="{0CA3E67B-3AFE-4B68-A101-BFDDB66978FE}" dt="2021-10-19T15:54:47.463" v="10076" actId="1076"/>
          <ac:picMkLst>
            <pc:docMk/>
            <pc:sldMk cId="801081033" sldId="384"/>
            <ac:picMk id="12" creationId="{C6D03D22-35FD-4880-9CED-E47544423DA9}"/>
          </ac:picMkLst>
        </pc:picChg>
        <pc:picChg chg="add mod">
          <ac:chgData name="Phillips, Nate" userId="1a7ed9a7-6979-4999-8e72-44e838efb909" providerId="ADAL" clId="{0CA3E67B-3AFE-4B68-A101-BFDDB66978FE}" dt="2021-10-19T15:54:54.519" v="10079" actId="1076"/>
          <ac:picMkLst>
            <pc:docMk/>
            <pc:sldMk cId="801081033" sldId="384"/>
            <ac:picMk id="14" creationId="{9F88C309-CB58-4606-B951-9EF40E72FB24}"/>
          </ac:picMkLst>
        </pc:picChg>
        <pc:picChg chg="add mod">
          <ac:chgData name="Phillips, Nate" userId="1a7ed9a7-6979-4999-8e72-44e838efb909" providerId="ADAL" clId="{0CA3E67B-3AFE-4B68-A101-BFDDB66978FE}" dt="2021-10-19T15:55:12.819" v="10084" actId="14100"/>
          <ac:picMkLst>
            <pc:docMk/>
            <pc:sldMk cId="801081033" sldId="384"/>
            <ac:picMk id="15" creationId="{E1CADB33-9A32-4C62-83DA-36BB21B6C31A}"/>
          </ac:picMkLst>
        </pc:picChg>
        <pc:picChg chg="add mod">
          <ac:chgData name="Phillips, Nate" userId="1a7ed9a7-6979-4999-8e72-44e838efb909" providerId="ADAL" clId="{0CA3E67B-3AFE-4B68-A101-BFDDB66978FE}" dt="2021-10-19T15:55:08.511" v="10083" actId="14100"/>
          <ac:picMkLst>
            <pc:docMk/>
            <pc:sldMk cId="801081033" sldId="384"/>
            <ac:picMk id="16" creationId="{EDF6F101-3E6E-439B-B72E-530B1D4C0817}"/>
          </ac:picMkLst>
        </pc:picChg>
        <pc:picChg chg="add mod">
          <ac:chgData name="Phillips, Nate" userId="1a7ed9a7-6979-4999-8e72-44e838efb909" providerId="ADAL" clId="{0CA3E67B-3AFE-4B68-A101-BFDDB66978FE}" dt="2021-10-19T15:55:03.715" v="10082" actId="1076"/>
          <ac:picMkLst>
            <pc:docMk/>
            <pc:sldMk cId="801081033" sldId="384"/>
            <ac:picMk id="17" creationId="{3B2123DC-15F9-4023-AA2F-0FC12474CB91}"/>
          </ac:picMkLst>
        </pc:picChg>
      </pc:sldChg>
      <pc:sldChg chg="addSp delSp modSp new mod modAnim addCm delCm">
        <pc:chgData name="Phillips, Nate" userId="1a7ed9a7-6979-4999-8e72-44e838efb909" providerId="ADAL" clId="{0CA3E67B-3AFE-4B68-A101-BFDDB66978FE}" dt="2021-10-18T23:19:20.349" v="7636"/>
        <pc:sldMkLst>
          <pc:docMk/>
          <pc:sldMk cId="664514477" sldId="385"/>
        </pc:sldMkLst>
        <pc:spChg chg="mod">
          <ac:chgData name="Phillips, Nate" userId="1a7ed9a7-6979-4999-8e72-44e838efb909" providerId="ADAL" clId="{0CA3E67B-3AFE-4B68-A101-BFDDB66978FE}" dt="2021-10-15T15:41:44.078" v="2135" actId="20577"/>
          <ac:spMkLst>
            <pc:docMk/>
            <pc:sldMk cId="664514477" sldId="385"/>
            <ac:spMk id="2" creationId="{F5B5CE17-BD60-4C09-BFC3-E178065D4498}"/>
          </ac:spMkLst>
        </pc:spChg>
        <pc:spChg chg="mod">
          <ac:chgData name="Phillips, Nate" userId="1a7ed9a7-6979-4999-8e72-44e838efb909" providerId="ADAL" clId="{0CA3E67B-3AFE-4B68-A101-BFDDB66978FE}" dt="2021-10-15T15:56:15.166" v="2618" actId="20577"/>
          <ac:spMkLst>
            <pc:docMk/>
            <pc:sldMk cId="664514477" sldId="385"/>
            <ac:spMk id="3" creationId="{0D643F96-66AC-4234-BD46-D9DB9C35A130}"/>
          </ac:spMkLst>
        </pc:spChg>
        <pc:spChg chg="add mod">
          <ac:chgData name="Phillips, Nate" userId="1a7ed9a7-6979-4999-8e72-44e838efb909" providerId="ADAL" clId="{0CA3E67B-3AFE-4B68-A101-BFDDB66978FE}" dt="2021-10-15T16:42:12.540" v="3680" actId="1076"/>
          <ac:spMkLst>
            <pc:docMk/>
            <pc:sldMk cId="664514477" sldId="385"/>
            <ac:spMk id="4" creationId="{A61C3E1C-4E52-4A7C-A0ED-88E4F00B21B8}"/>
          </ac:spMkLst>
        </pc:spChg>
        <pc:spChg chg="add mod">
          <ac:chgData name="Phillips, Nate" userId="1a7ed9a7-6979-4999-8e72-44e838efb909" providerId="ADAL" clId="{0CA3E67B-3AFE-4B68-A101-BFDDB66978FE}" dt="2021-10-15T16:42:19.956" v="3681" actId="1076"/>
          <ac:spMkLst>
            <pc:docMk/>
            <pc:sldMk cId="664514477" sldId="385"/>
            <ac:spMk id="5" creationId="{6FDC180A-5245-4FB1-8BF8-8F53AF0DB668}"/>
          </ac:spMkLst>
        </pc:spChg>
        <pc:spChg chg="add mod">
          <ac:chgData name="Phillips, Nate" userId="1a7ed9a7-6979-4999-8e72-44e838efb909" providerId="ADAL" clId="{0CA3E67B-3AFE-4B68-A101-BFDDB66978FE}" dt="2021-10-15T15:49:40.728" v="2542" actId="1076"/>
          <ac:spMkLst>
            <pc:docMk/>
            <pc:sldMk cId="664514477" sldId="385"/>
            <ac:spMk id="6" creationId="{EC978B75-AE30-47F2-8C6F-157B4896747E}"/>
          </ac:spMkLst>
        </pc:spChg>
        <pc:spChg chg="add del mod">
          <ac:chgData name="Phillips, Nate" userId="1a7ed9a7-6979-4999-8e72-44e838efb909" providerId="ADAL" clId="{0CA3E67B-3AFE-4B68-A101-BFDDB66978FE}" dt="2021-10-15T15:51:37.873" v="2551" actId="478"/>
          <ac:spMkLst>
            <pc:docMk/>
            <pc:sldMk cId="664514477" sldId="385"/>
            <ac:spMk id="7" creationId="{4BD9D1A4-3836-40B7-8BC8-48BEB8B27743}"/>
          </ac:spMkLst>
        </pc:spChg>
        <pc:spChg chg="add mod">
          <ac:chgData name="Phillips, Nate" userId="1a7ed9a7-6979-4999-8e72-44e838efb909" providerId="ADAL" clId="{0CA3E67B-3AFE-4B68-A101-BFDDB66978FE}" dt="2021-10-15T15:55:26.944" v="2586" actId="1076"/>
          <ac:spMkLst>
            <pc:docMk/>
            <pc:sldMk cId="664514477" sldId="385"/>
            <ac:spMk id="8" creationId="{54E3CCCC-ECD0-4839-9281-5452D571CD75}"/>
          </ac:spMkLst>
        </pc:spChg>
        <pc:cxnChg chg="add del mod">
          <ac:chgData name="Phillips, Nate" userId="1a7ed9a7-6979-4999-8e72-44e838efb909" providerId="ADAL" clId="{0CA3E67B-3AFE-4B68-A101-BFDDB66978FE}" dt="2021-10-15T21:52:54.283" v="7208" actId="11529"/>
          <ac:cxnSpMkLst>
            <pc:docMk/>
            <pc:sldMk cId="664514477" sldId="385"/>
            <ac:cxnSpMk id="10" creationId="{0506B8DC-557D-49F2-A245-4FD2C98EA0FD}"/>
          </ac:cxnSpMkLst>
        </pc:cxnChg>
        <pc:cxnChg chg="add del mod">
          <ac:chgData name="Phillips, Nate" userId="1a7ed9a7-6979-4999-8e72-44e838efb909" providerId="ADAL" clId="{0CA3E67B-3AFE-4B68-A101-BFDDB66978FE}" dt="2021-10-15T21:52:53.429" v="7206"/>
          <ac:cxnSpMkLst>
            <pc:docMk/>
            <pc:sldMk cId="664514477" sldId="385"/>
            <ac:cxnSpMk id="11" creationId="{56B1ED35-66CF-4822-823D-C99F45A5B751}"/>
          </ac:cxnSpMkLst>
        </pc:cxnChg>
      </pc:sldChg>
      <pc:sldChg chg="addSp modSp new mod modAnim">
        <pc:chgData name="Phillips, Nate" userId="1a7ed9a7-6979-4999-8e72-44e838efb909" providerId="ADAL" clId="{0CA3E67B-3AFE-4B68-A101-BFDDB66978FE}" dt="2021-10-19T16:02:29.128" v="10235"/>
        <pc:sldMkLst>
          <pc:docMk/>
          <pc:sldMk cId="3741979520" sldId="386"/>
        </pc:sldMkLst>
        <pc:spChg chg="mod">
          <ac:chgData name="Phillips, Nate" userId="1a7ed9a7-6979-4999-8e72-44e838efb909" providerId="ADAL" clId="{0CA3E67B-3AFE-4B68-A101-BFDDB66978FE}" dt="2021-10-15T16:01:15.486" v="2656" actId="404"/>
          <ac:spMkLst>
            <pc:docMk/>
            <pc:sldMk cId="3741979520" sldId="386"/>
            <ac:spMk id="2" creationId="{1306B646-6BA7-4DE4-9A7A-4A6944CBD8D2}"/>
          </ac:spMkLst>
        </pc:spChg>
        <pc:spChg chg="mod">
          <ac:chgData name="Phillips, Nate" userId="1a7ed9a7-6979-4999-8e72-44e838efb909" providerId="ADAL" clId="{0CA3E67B-3AFE-4B68-A101-BFDDB66978FE}" dt="2021-10-15T16:15:23.830" v="3358" actId="20577"/>
          <ac:spMkLst>
            <pc:docMk/>
            <pc:sldMk cId="3741979520" sldId="386"/>
            <ac:spMk id="3" creationId="{F7F57793-9E2E-4456-AEA9-ED4F14072376}"/>
          </ac:spMkLst>
        </pc:spChg>
        <pc:spChg chg="add mod">
          <ac:chgData name="Phillips, Nate" userId="1a7ed9a7-6979-4999-8e72-44e838efb909" providerId="ADAL" clId="{0CA3E67B-3AFE-4B68-A101-BFDDB66978FE}" dt="2021-10-15T16:01:49.771" v="2680"/>
          <ac:spMkLst>
            <pc:docMk/>
            <pc:sldMk cId="3741979520" sldId="386"/>
            <ac:spMk id="4" creationId="{9905B21C-DB8D-47ED-B523-9CFD92DF0888}"/>
          </ac:spMkLst>
        </pc:spChg>
        <pc:picChg chg="add mod">
          <ac:chgData name="Phillips, Nate" userId="1a7ed9a7-6979-4999-8e72-44e838efb909" providerId="ADAL" clId="{0CA3E67B-3AFE-4B68-A101-BFDDB66978FE}" dt="2021-10-19T16:02:18.257" v="10232" actId="1076"/>
          <ac:picMkLst>
            <pc:docMk/>
            <pc:sldMk cId="3741979520" sldId="386"/>
            <ac:picMk id="6" creationId="{E9F92BA8-84F6-4F95-AFEB-60F83B211659}"/>
          </ac:picMkLst>
        </pc:picChg>
      </pc:sldChg>
      <pc:sldChg chg="addSp delSp modSp add mod modAnim modShow">
        <pc:chgData name="Phillips, Nate" userId="1a7ed9a7-6979-4999-8e72-44e838efb909" providerId="ADAL" clId="{0CA3E67B-3AFE-4B68-A101-BFDDB66978FE}" dt="2021-10-19T15:39:57.212" v="10006" actId="729"/>
        <pc:sldMkLst>
          <pc:docMk/>
          <pc:sldMk cId="4195202866" sldId="387"/>
        </pc:sldMkLst>
        <pc:spChg chg="mod">
          <ac:chgData name="Phillips, Nate" userId="1a7ed9a7-6979-4999-8e72-44e838efb909" providerId="ADAL" clId="{0CA3E67B-3AFE-4B68-A101-BFDDB66978FE}" dt="2021-10-15T16:16:30.478" v="3371" actId="20577"/>
          <ac:spMkLst>
            <pc:docMk/>
            <pc:sldMk cId="4195202866" sldId="387"/>
            <ac:spMk id="2" creationId="{F5B5CE17-BD60-4C09-BFC3-E178065D4498}"/>
          </ac:spMkLst>
        </pc:spChg>
        <pc:spChg chg="mod">
          <ac:chgData name="Phillips, Nate" userId="1a7ed9a7-6979-4999-8e72-44e838efb909" providerId="ADAL" clId="{0CA3E67B-3AFE-4B68-A101-BFDDB66978FE}" dt="2021-10-15T16:20:53.923" v="3539" actId="14100"/>
          <ac:spMkLst>
            <pc:docMk/>
            <pc:sldMk cId="4195202866" sldId="387"/>
            <ac:spMk id="3" creationId="{0D643F96-66AC-4234-BD46-D9DB9C35A130}"/>
          </ac:spMkLst>
        </pc:spChg>
        <pc:spChg chg="mod">
          <ac:chgData name="Phillips, Nate" userId="1a7ed9a7-6979-4999-8e72-44e838efb909" providerId="ADAL" clId="{0CA3E67B-3AFE-4B68-A101-BFDDB66978FE}" dt="2021-10-15T16:42:53.400" v="3683" actId="1076"/>
          <ac:spMkLst>
            <pc:docMk/>
            <pc:sldMk cId="4195202866" sldId="387"/>
            <ac:spMk id="4" creationId="{A61C3E1C-4E52-4A7C-A0ED-88E4F00B21B8}"/>
          </ac:spMkLst>
        </pc:spChg>
        <pc:spChg chg="del">
          <ac:chgData name="Phillips, Nate" userId="1a7ed9a7-6979-4999-8e72-44e838efb909" providerId="ADAL" clId="{0CA3E67B-3AFE-4B68-A101-BFDDB66978FE}" dt="2021-10-15T16:42:47.450" v="3682" actId="478"/>
          <ac:spMkLst>
            <pc:docMk/>
            <pc:sldMk cId="4195202866" sldId="387"/>
            <ac:spMk id="5" creationId="{6FDC180A-5245-4FB1-8BF8-8F53AF0DB668}"/>
          </ac:spMkLst>
        </pc:spChg>
        <pc:spChg chg="mod">
          <ac:chgData name="Phillips, Nate" userId="1a7ed9a7-6979-4999-8e72-44e838efb909" providerId="ADAL" clId="{0CA3E67B-3AFE-4B68-A101-BFDDB66978FE}" dt="2021-10-15T16:43:07.529" v="3684" actId="1076"/>
          <ac:spMkLst>
            <pc:docMk/>
            <pc:sldMk cId="4195202866" sldId="387"/>
            <ac:spMk id="6" creationId="{EC978B75-AE30-47F2-8C6F-157B4896747E}"/>
          </ac:spMkLst>
        </pc:spChg>
        <pc:spChg chg="add mod ord">
          <ac:chgData name="Phillips, Nate" userId="1a7ed9a7-6979-4999-8e72-44e838efb909" providerId="ADAL" clId="{0CA3E67B-3AFE-4B68-A101-BFDDB66978FE}" dt="2021-10-15T16:40:44.103" v="3658" actId="20577"/>
          <ac:spMkLst>
            <pc:docMk/>
            <pc:sldMk cId="4195202866" sldId="387"/>
            <ac:spMk id="9" creationId="{4388A940-DAF5-4654-85BD-A98CF13595EE}"/>
          </ac:spMkLst>
        </pc:spChg>
      </pc:sldChg>
      <pc:sldChg chg="addSp modSp new mod modAnim">
        <pc:chgData name="Phillips, Nate" userId="1a7ed9a7-6979-4999-8e72-44e838efb909" providerId="ADAL" clId="{0CA3E67B-3AFE-4B68-A101-BFDDB66978FE}" dt="2021-10-18T23:22:47.191" v="7648"/>
        <pc:sldMkLst>
          <pc:docMk/>
          <pc:sldMk cId="3198687863" sldId="388"/>
        </pc:sldMkLst>
        <pc:spChg chg="mod">
          <ac:chgData name="Phillips, Nate" userId="1a7ed9a7-6979-4999-8e72-44e838efb909" providerId="ADAL" clId="{0CA3E67B-3AFE-4B68-A101-BFDDB66978FE}" dt="2021-10-15T16:43:15.546" v="3697" actId="20577"/>
          <ac:spMkLst>
            <pc:docMk/>
            <pc:sldMk cId="3198687863" sldId="388"/>
            <ac:spMk id="2" creationId="{84FD6CC2-B83A-406F-9103-F9D47C36B2F2}"/>
          </ac:spMkLst>
        </pc:spChg>
        <pc:spChg chg="mod">
          <ac:chgData name="Phillips, Nate" userId="1a7ed9a7-6979-4999-8e72-44e838efb909" providerId="ADAL" clId="{0CA3E67B-3AFE-4B68-A101-BFDDB66978FE}" dt="2021-10-15T16:47:36.055" v="3952"/>
          <ac:spMkLst>
            <pc:docMk/>
            <pc:sldMk cId="3198687863" sldId="388"/>
            <ac:spMk id="3" creationId="{2D0C7A1D-1855-468E-BB63-0D1DCF9026AB}"/>
          </ac:spMkLst>
        </pc:spChg>
        <pc:graphicFrameChg chg="add mod modGraphic">
          <ac:chgData name="Phillips, Nate" userId="1a7ed9a7-6979-4999-8e72-44e838efb909" providerId="ADAL" clId="{0CA3E67B-3AFE-4B68-A101-BFDDB66978FE}" dt="2021-10-15T16:46:17.414" v="3924" actId="14100"/>
          <ac:graphicFrameMkLst>
            <pc:docMk/>
            <pc:sldMk cId="3198687863" sldId="388"/>
            <ac:graphicFrameMk id="4" creationId="{EFF8C12E-6316-4E33-8D84-23F1F529CE84}"/>
          </ac:graphicFrameMkLst>
        </pc:graphicFrameChg>
      </pc:sldChg>
      <pc:sldChg chg="addSp delSp modSp new mod ord modAnim">
        <pc:chgData name="Phillips, Nate" userId="1a7ed9a7-6979-4999-8e72-44e838efb909" providerId="ADAL" clId="{0CA3E67B-3AFE-4B68-A101-BFDDB66978FE}" dt="2021-10-19T15:39:18.319" v="10005"/>
        <pc:sldMkLst>
          <pc:docMk/>
          <pc:sldMk cId="2801001284" sldId="389"/>
        </pc:sldMkLst>
        <pc:spChg chg="mod">
          <ac:chgData name="Phillips, Nate" userId="1a7ed9a7-6979-4999-8e72-44e838efb909" providerId="ADAL" clId="{0CA3E67B-3AFE-4B68-A101-BFDDB66978FE}" dt="2021-10-15T16:48:13.938" v="3965" actId="20577"/>
          <ac:spMkLst>
            <pc:docMk/>
            <pc:sldMk cId="2801001284" sldId="389"/>
            <ac:spMk id="2" creationId="{09133BC1-89AE-4E10-9306-807FCEA046E3}"/>
          </ac:spMkLst>
        </pc:spChg>
        <pc:spChg chg="mod">
          <ac:chgData name="Phillips, Nate" userId="1a7ed9a7-6979-4999-8e72-44e838efb909" providerId="ADAL" clId="{0CA3E67B-3AFE-4B68-A101-BFDDB66978FE}" dt="2021-10-15T17:21:46.804" v="5097" actId="207"/>
          <ac:spMkLst>
            <pc:docMk/>
            <pc:sldMk cId="2801001284" sldId="389"/>
            <ac:spMk id="3" creationId="{18B9E06A-5100-40A0-B54B-7F62D28F92C6}"/>
          </ac:spMkLst>
        </pc:spChg>
        <pc:spChg chg="add mod">
          <ac:chgData name="Phillips, Nate" userId="1a7ed9a7-6979-4999-8e72-44e838efb909" providerId="ADAL" clId="{0CA3E67B-3AFE-4B68-A101-BFDDB66978FE}" dt="2021-10-15T17:18:57.828" v="5069" actId="1076"/>
          <ac:spMkLst>
            <pc:docMk/>
            <pc:sldMk cId="2801001284" sldId="389"/>
            <ac:spMk id="7" creationId="{F54FB8C3-A191-4938-A845-976F6D222F95}"/>
          </ac:spMkLst>
        </pc:spChg>
        <pc:spChg chg="add mod modVis">
          <ac:chgData name="Phillips, Nate" userId="1a7ed9a7-6979-4999-8e72-44e838efb909" providerId="ADAL" clId="{0CA3E67B-3AFE-4B68-A101-BFDDB66978FE}" dt="2021-10-18T23:23:56.041" v="7657" actId="14430"/>
          <ac:spMkLst>
            <pc:docMk/>
            <pc:sldMk cId="2801001284" sldId="389"/>
            <ac:spMk id="8" creationId="{228EB65E-2D9D-48C5-8CF5-C4E2EC6C72B1}"/>
          </ac:spMkLst>
        </pc:spChg>
        <pc:spChg chg="add del">
          <ac:chgData name="Phillips, Nate" userId="1a7ed9a7-6979-4999-8e72-44e838efb909" providerId="ADAL" clId="{0CA3E67B-3AFE-4B68-A101-BFDDB66978FE}" dt="2021-10-15T19:40:02.659" v="5552" actId="478"/>
          <ac:spMkLst>
            <pc:docMk/>
            <pc:sldMk cId="2801001284" sldId="389"/>
            <ac:spMk id="9" creationId="{7E9C18B6-11E9-4FE6-97D3-8BFCA1DBAABD}"/>
          </ac:spMkLst>
        </pc:spChg>
        <pc:spChg chg="add mod modVis">
          <ac:chgData name="Phillips, Nate" userId="1a7ed9a7-6979-4999-8e72-44e838efb909" providerId="ADAL" clId="{0CA3E67B-3AFE-4B68-A101-BFDDB66978FE}" dt="2021-10-18T23:23:54.194" v="7656" actId="14430"/>
          <ac:spMkLst>
            <pc:docMk/>
            <pc:sldMk cId="2801001284" sldId="389"/>
            <ac:spMk id="10" creationId="{495F6D64-0AC2-4B76-8305-6A81E6E6E79A}"/>
          </ac:spMkLst>
        </pc:spChg>
        <pc:graphicFrameChg chg="add mod modGraphic">
          <ac:chgData name="Phillips, Nate" userId="1a7ed9a7-6979-4999-8e72-44e838efb909" providerId="ADAL" clId="{0CA3E67B-3AFE-4B68-A101-BFDDB66978FE}" dt="2021-10-15T19:27:07.736" v="5158" actId="1076"/>
          <ac:graphicFrameMkLst>
            <pc:docMk/>
            <pc:sldMk cId="2801001284" sldId="389"/>
            <ac:graphicFrameMk id="4" creationId="{7A4FEBCD-5842-4CB0-B76E-58FC14867A5C}"/>
          </ac:graphicFrameMkLst>
        </pc:graphicFrameChg>
        <pc:graphicFrameChg chg="add del mod modGraphic">
          <ac:chgData name="Phillips, Nate" userId="1a7ed9a7-6979-4999-8e72-44e838efb909" providerId="ADAL" clId="{0CA3E67B-3AFE-4B68-A101-BFDDB66978FE}" dt="2021-10-15T17:02:29.449" v="4661" actId="478"/>
          <ac:graphicFrameMkLst>
            <pc:docMk/>
            <pc:sldMk cId="2801001284" sldId="389"/>
            <ac:graphicFrameMk id="5" creationId="{8B80A5E6-4069-40DD-A4FF-670FF8435DBC}"/>
          </ac:graphicFrameMkLst>
        </pc:graphicFrameChg>
        <pc:graphicFrameChg chg="add mod modGraphic">
          <ac:chgData name="Phillips, Nate" userId="1a7ed9a7-6979-4999-8e72-44e838efb909" providerId="ADAL" clId="{0CA3E67B-3AFE-4B68-A101-BFDDB66978FE}" dt="2021-10-15T19:55:43.250" v="6119" actId="20577"/>
          <ac:graphicFrameMkLst>
            <pc:docMk/>
            <pc:sldMk cId="2801001284" sldId="389"/>
            <ac:graphicFrameMk id="6" creationId="{6AE0F978-D8B4-4DEC-8835-52BF793FEE64}"/>
          </ac:graphicFrameMkLst>
        </pc:graphicFrameChg>
      </pc:sldChg>
      <pc:sldChg chg="addSp delSp modSp add mod ord">
        <pc:chgData name="Phillips, Nate" userId="1a7ed9a7-6979-4999-8e72-44e838efb909" providerId="ADAL" clId="{0CA3E67B-3AFE-4B68-A101-BFDDB66978FE}" dt="2021-10-19T15:40:05.333" v="10008"/>
        <pc:sldMkLst>
          <pc:docMk/>
          <pc:sldMk cId="3244882136" sldId="390"/>
        </pc:sldMkLst>
        <pc:spChg chg="mod">
          <ac:chgData name="Phillips, Nate" userId="1a7ed9a7-6979-4999-8e72-44e838efb909" providerId="ADAL" clId="{0CA3E67B-3AFE-4B68-A101-BFDDB66978FE}" dt="2021-10-15T19:49:47.715" v="5834" actId="207"/>
          <ac:spMkLst>
            <pc:docMk/>
            <pc:sldMk cId="3244882136" sldId="390"/>
            <ac:spMk id="3" creationId="{2D0C7A1D-1855-468E-BB63-0D1DCF9026AB}"/>
          </ac:spMkLst>
        </pc:spChg>
        <pc:spChg chg="add del">
          <ac:chgData name="Phillips, Nate" userId="1a7ed9a7-6979-4999-8e72-44e838efb909" providerId="ADAL" clId="{0CA3E67B-3AFE-4B68-A101-BFDDB66978FE}" dt="2021-10-15T19:46:32.504" v="5753" actId="11529"/>
          <ac:spMkLst>
            <pc:docMk/>
            <pc:sldMk cId="3244882136" sldId="390"/>
            <ac:spMk id="7" creationId="{2C45178F-C840-4032-8DD7-EC141121BF59}"/>
          </ac:spMkLst>
        </pc:spChg>
        <pc:spChg chg="add mod">
          <ac:chgData name="Phillips, Nate" userId="1a7ed9a7-6979-4999-8e72-44e838efb909" providerId="ADAL" clId="{0CA3E67B-3AFE-4B68-A101-BFDDB66978FE}" dt="2021-10-15T19:48:35.632" v="5781" actId="207"/>
          <ac:spMkLst>
            <pc:docMk/>
            <pc:sldMk cId="3244882136" sldId="390"/>
            <ac:spMk id="13" creationId="{EB20940D-9BF2-42CC-9B05-8B9432AD6B3A}"/>
          </ac:spMkLst>
        </pc:spChg>
        <pc:spChg chg="add mod">
          <ac:chgData name="Phillips, Nate" userId="1a7ed9a7-6979-4999-8e72-44e838efb909" providerId="ADAL" clId="{0CA3E67B-3AFE-4B68-A101-BFDDB66978FE}" dt="2021-10-15T19:49:15.519" v="5830" actId="207"/>
          <ac:spMkLst>
            <pc:docMk/>
            <pc:sldMk cId="3244882136" sldId="390"/>
            <ac:spMk id="14" creationId="{0FA3E8A5-B744-4878-A7BE-91DC14220B98}"/>
          </ac:spMkLst>
        </pc:spChg>
        <pc:graphicFrameChg chg="del modGraphic">
          <ac:chgData name="Phillips, Nate" userId="1a7ed9a7-6979-4999-8e72-44e838efb909" providerId="ADAL" clId="{0CA3E67B-3AFE-4B68-A101-BFDDB66978FE}" dt="2021-10-15T19:40:37.664" v="5560" actId="478"/>
          <ac:graphicFrameMkLst>
            <pc:docMk/>
            <pc:sldMk cId="3244882136" sldId="390"/>
            <ac:graphicFrameMk id="4" creationId="{EFF8C12E-6316-4E33-8D84-23F1F529CE84}"/>
          </ac:graphicFrameMkLst>
        </pc:graphicFrameChg>
        <pc:cxnChg chg="add del">
          <ac:chgData name="Phillips, Nate" userId="1a7ed9a7-6979-4999-8e72-44e838efb909" providerId="ADAL" clId="{0CA3E67B-3AFE-4B68-A101-BFDDB66978FE}" dt="2021-10-15T19:46:26.906" v="5751" actId="11529"/>
          <ac:cxnSpMkLst>
            <pc:docMk/>
            <pc:sldMk cId="3244882136" sldId="390"/>
            <ac:cxnSpMk id="6" creationId="{85AFEC70-C9B5-46C7-8C6B-53CEF3711CC9}"/>
          </ac:cxnSpMkLst>
        </pc:cxnChg>
        <pc:cxnChg chg="add mod">
          <ac:chgData name="Phillips, Nate" userId="1a7ed9a7-6979-4999-8e72-44e838efb909" providerId="ADAL" clId="{0CA3E67B-3AFE-4B68-A101-BFDDB66978FE}" dt="2021-10-15T19:47:56.243" v="5762" actId="208"/>
          <ac:cxnSpMkLst>
            <pc:docMk/>
            <pc:sldMk cId="3244882136" sldId="390"/>
            <ac:cxnSpMk id="9" creationId="{031C51F9-D6FC-4FBF-947E-A3E4861FD920}"/>
          </ac:cxnSpMkLst>
        </pc:cxnChg>
        <pc:cxnChg chg="add mod">
          <ac:chgData name="Phillips, Nate" userId="1a7ed9a7-6979-4999-8e72-44e838efb909" providerId="ADAL" clId="{0CA3E67B-3AFE-4B68-A101-BFDDB66978FE}" dt="2021-10-15T19:48:16.883" v="5767" actId="208"/>
          <ac:cxnSpMkLst>
            <pc:docMk/>
            <pc:sldMk cId="3244882136" sldId="390"/>
            <ac:cxnSpMk id="11" creationId="{D7D61E1B-0A42-470E-B497-CEBFA4A00F44}"/>
          </ac:cxnSpMkLst>
        </pc:cxnChg>
      </pc:sldChg>
      <pc:sldChg chg="addSp modSp new mod modAnim">
        <pc:chgData name="Phillips, Nate" userId="1a7ed9a7-6979-4999-8e72-44e838efb909" providerId="ADAL" clId="{0CA3E67B-3AFE-4B68-A101-BFDDB66978FE}" dt="2021-10-19T15:07:34.469" v="9280" actId="113"/>
        <pc:sldMkLst>
          <pc:docMk/>
          <pc:sldMk cId="714461591" sldId="391"/>
        </pc:sldMkLst>
        <pc:spChg chg="mod">
          <ac:chgData name="Phillips, Nate" userId="1a7ed9a7-6979-4999-8e72-44e838efb909" providerId="ADAL" clId="{0CA3E67B-3AFE-4B68-A101-BFDDB66978FE}" dt="2021-10-15T19:52:17.549" v="5848" actId="20577"/>
          <ac:spMkLst>
            <pc:docMk/>
            <pc:sldMk cId="714461591" sldId="391"/>
            <ac:spMk id="2" creationId="{9D239703-5204-4ABC-B716-1624D478FB1B}"/>
          </ac:spMkLst>
        </pc:spChg>
        <pc:spChg chg="mod">
          <ac:chgData name="Phillips, Nate" userId="1a7ed9a7-6979-4999-8e72-44e838efb909" providerId="ADAL" clId="{0CA3E67B-3AFE-4B68-A101-BFDDB66978FE}" dt="2021-10-19T15:07:34.469" v="9280" actId="113"/>
          <ac:spMkLst>
            <pc:docMk/>
            <pc:sldMk cId="714461591" sldId="391"/>
            <ac:spMk id="3" creationId="{81D85EBA-EF67-44F4-853B-2128234616F9}"/>
          </ac:spMkLst>
        </pc:spChg>
        <pc:spChg chg="add mod">
          <ac:chgData name="Phillips, Nate" userId="1a7ed9a7-6979-4999-8e72-44e838efb909" providerId="ADAL" clId="{0CA3E67B-3AFE-4B68-A101-BFDDB66978FE}" dt="2021-10-15T19:59:00.606" v="6218" actId="20577"/>
          <ac:spMkLst>
            <pc:docMk/>
            <pc:sldMk cId="714461591" sldId="391"/>
            <ac:spMk id="4" creationId="{F51A91F3-AA2A-43AB-8ECA-3767823AB10C}"/>
          </ac:spMkLst>
        </pc:spChg>
      </pc:sldChg>
      <pc:sldChg chg="modSp new mod modShow">
        <pc:chgData name="Phillips, Nate" userId="1a7ed9a7-6979-4999-8e72-44e838efb909" providerId="ADAL" clId="{0CA3E67B-3AFE-4B68-A101-BFDDB66978FE}" dt="2021-10-19T15:02:13.271" v="9248" actId="729"/>
        <pc:sldMkLst>
          <pc:docMk/>
          <pc:sldMk cId="1493633847" sldId="392"/>
        </pc:sldMkLst>
        <pc:spChg chg="mod">
          <ac:chgData name="Phillips, Nate" userId="1a7ed9a7-6979-4999-8e72-44e838efb909" providerId="ADAL" clId="{0CA3E67B-3AFE-4B68-A101-BFDDB66978FE}" dt="2021-10-15T20:14:59.224" v="6269" actId="20577"/>
          <ac:spMkLst>
            <pc:docMk/>
            <pc:sldMk cId="1493633847" sldId="392"/>
            <ac:spMk id="2" creationId="{C1FCB750-7C77-4305-86D2-A07C3FABFB95}"/>
          </ac:spMkLst>
        </pc:spChg>
        <pc:spChg chg="mod">
          <ac:chgData name="Phillips, Nate" userId="1a7ed9a7-6979-4999-8e72-44e838efb909" providerId="ADAL" clId="{0CA3E67B-3AFE-4B68-A101-BFDDB66978FE}" dt="2021-10-15T20:15:03.856" v="6287" actId="20577"/>
          <ac:spMkLst>
            <pc:docMk/>
            <pc:sldMk cId="1493633847" sldId="392"/>
            <ac:spMk id="3" creationId="{87000386-2AD4-4670-94F6-06C70384CA23}"/>
          </ac:spMkLst>
        </pc:spChg>
      </pc:sldChg>
      <pc:sldChg chg="addSp delSp modSp new mod modAnim">
        <pc:chgData name="Phillips, Nate" userId="1a7ed9a7-6979-4999-8e72-44e838efb909" providerId="ADAL" clId="{0CA3E67B-3AFE-4B68-A101-BFDDB66978FE}" dt="2021-10-19T15:02:35.133" v="9252"/>
        <pc:sldMkLst>
          <pc:docMk/>
          <pc:sldMk cId="1215597231" sldId="393"/>
        </pc:sldMkLst>
        <pc:spChg chg="mod">
          <ac:chgData name="Phillips, Nate" userId="1a7ed9a7-6979-4999-8e72-44e838efb909" providerId="ADAL" clId="{0CA3E67B-3AFE-4B68-A101-BFDDB66978FE}" dt="2021-10-15T20:29:53.200" v="6324" actId="20577"/>
          <ac:spMkLst>
            <pc:docMk/>
            <pc:sldMk cId="1215597231" sldId="393"/>
            <ac:spMk id="2" creationId="{3801F897-04D1-4128-8F29-87E0DC063DF4}"/>
          </ac:spMkLst>
        </pc:spChg>
        <pc:spChg chg="mod">
          <ac:chgData name="Phillips, Nate" userId="1a7ed9a7-6979-4999-8e72-44e838efb909" providerId="ADAL" clId="{0CA3E67B-3AFE-4B68-A101-BFDDB66978FE}" dt="2021-10-19T14:41:33.829" v="8783" actId="20577"/>
          <ac:spMkLst>
            <pc:docMk/>
            <pc:sldMk cId="1215597231" sldId="393"/>
            <ac:spMk id="3" creationId="{3FD63544-333B-4B42-A24A-FC4CA6C08BAA}"/>
          </ac:spMkLst>
        </pc:spChg>
        <pc:spChg chg="add del">
          <ac:chgData name="Phillips, Nate" userId="1a7ed9a7-6979-4999-8e72-44e838efb909" providerId="ADAL" clId="{0CA3E67B-3AFE-4B68-A101-BFDDB66978FE}" dt="2021-10-19T14:40:37.436" v="8714" actId="22"/>
          <ac:spMkLst>
            <pc:docMk/>
            <pc:sldMk cId="1215597231" sldId="393"/>
            <ac:spMk id="5" creationId="{A6B15A75-B257-4D96-ACE0-511C80F02083}"/>
          </ac:spMkLst>
        </pc:spChg>
        <pc:spChg chg="add mod">
          <ac:chgData name="Phillips, Nate" userId="1a7ed9a7-6979-4999-8e72-44e838efb909" providerId="ADAL" clId="{0CA3E67B-3AFE-4B68-A101-BFDDB66978FE}" dt="2021-10-19T14:40:44.811" v="8715"/>
          <ac:spMkLst>
            <pc:docMk/>
            <pc:sldMk cId="1215597231" sldId="393"/>
            <ac:spMk id="6" creationId="{F7E64EE7-0D21-4B83-ABA3-B5BE322748BA}"/>
          </ac:spMkLst>
        </pc:spChg>
        <pc:spChg chg="add mod">
          <ac:chgData name="Phillips, Nate" userId="1a7ed9a7-6979-4999-8e72-44e838efb909" providerId="ADAL" clId="{0CA3E67B-3AFE-4B68-A101-BFDDB66978FE}" dt="2021-10-19T14:42:26.257" v="8857" actId="1076"/>
          <ac:spMkLst>
            <pc:docMk/>
            <pc:sldMk cId="1215597231" sldId="393"/>
            <ac:spMk id="7" creationId="{EF490666-EB37-49D7-83BF-DA7153971024}"/>
          </ac:spMkLst>
        </pc:spChg>
      </pc:sldChg>
      <pc:sldChg chg="addSp delSp modSp new mod modAnim">
        <pc:chgData name="Phillips, Nate" userId="1a7ed9a7-6979-4999-8e72-44e838efb909" providerId="ADAL" clId="{0CA3E67B-3AFE-4B68-A101-BFDDB66978FE}" dt="2021-10-18T23:28:02.950" v="7671"/>
        <pc:sldMkLst>
          <pc:docMk/>
          <pc:sldMk cId="1373942910" sldId="394"/>
        </pc:sldMkLst>
        <pc:spChg chg="mod">
          <ac:chgData name="Phillips, Nate" userId="1a7ed9a7-6979-4999-8e72-44e838efb909" providerId="ADAL" clId="{0CA3E67B-3AFE-4B68-A101-BFDDB66978FE}" dt="2021-10-15T22:52:38.177" v="7238" actId="20577"/>
          <ac:spMkLst>
            <pc:docMk/>
            <pc:sldMk cId="1373942910" sldId="394"/>
            <ac:spMk id="2" creationId="{2B45686F-1573-4D12-94A7-6BFEB29A6985}"/>
          </ac:spMkLst>
        </pc:spChg>
        <pc:spChg chg="mod">
          <ac:chgData name="Phillips, Nate" userId="1a7ed9a7-6979-4999-8e72-44e838efb909" providerId="ADAL" clId="{0CA3E67B-3AFE-4B68-A101-BFDDB66978FE}" dt="2021-10-15T22:55:58.389" v="7370" actId="20577"/>
          <ac:spMkLst>
            <pc:docMk/>
            <pc:sldMk cId="1373942910" sldId="394"/>
            <ac:spMk id="3" creationId="{730BCB57-9808-477D-8894-EDC763485DEC}"/>
          </ac:spMkLst>
        </pc:spChg>
        <pc:spChg chg="add del">
          <ac:chgData name="Phillips, Nate" userId="1a7ed9a7-6979-4999-8e72-44e838efb909" providerId="ADAL" clId="{0CA3E67B-3AFE-4B68-A101-BFDDB66978FE}" dt="2021-10-18T23:27:32.656" v="7666" actId="11529"/>
          <ac:spMkLst>
            <pc:docMk/>
            <pc:sldMk cId="1373942910" sldId="394"/>
            <ac:spMk id="4" creationId="{0B00EA38-A2E4-44FF-90F0-55CF35527E6B}"/>
          </ac:spMkLst>
        </pc:spChg>
        <pc:cxnChg chg="add mod">
          <ac:chgData name="Phillips, Nate" userId="1a7ed9a7-6979-4999-8e72-44e838efb909" providerId="ADAL" clId="{0CA3E67B-3AFE-4B68-A101-BFDDB66978FE}" dt="2021-10-18T23:27:51.392" v="7668" actId="1582"/>
          <ac:cxnSpMkLst>
            <pc:docMk/>
            <pc:sldMk cId="1373942910" sldId="394"/>
            <ac:cxnSpMk id="6" creationId="{59543D25-E292-40DA-B058-D237BFE66BB3}"/>
          </ac:cxnSpMkLst>
        </pc:cxnChg>
        <pc:cxnChg chg="add mod">
          <ac:chgData name="Phillips, Nate" userId="1a7ed9a7-6979-4999-8e72-44e838efb909" providerId="ADAL" clId="{0CA3E67B-3AFE-4B68-A101-BFDDB66978FE}" dt="2021-10-18T23:27:57.731" v="7670" actId="1076"/>
          <ac:cxnSpMkLst>
            <pc:docMk/>
            <pc:sldMk cId="1373942910" sldId="394"/>
            <ac:cxnSpMk id="7" creationId="{DA681D99-C137-496F-AC8B-6ADAD3CF105F}"/>
          </ac:cxnSpMkLst>
        </pc:cxnChg>
      </pc:sldChg>
      <pc:sldChg chg="addSp delSp modSp new mod modAnim">
        <pc:chgData name="Phillips, Nate" userId="1a7ed9a7-6979-4999-8e72-44e838efb909" providerId="ADAL" clId="{0CA3E67B-3AFE-4B68-A101-BFDDB66978FE}" dt="2021-10-19T16:03:41.174" v="10238" actId="167"/>
        <pc:sldMkLst>
          <pc:docMk/>
          <pc:sldMk cId="2349179630" sldId="395"/>
        </pc:sldMkLst>
        <pc:spChg chg="del">
          <ac:chgData name="Phillips, Nate" userId="1a7ed9a7-6979-4999-8e72-44e838efb909" providerId="ADAL" clId="{0CA3E67B-3AFE-4B68-A101-BFDDB66978FE}" dt="2021-10-19T14:22:16.873" v="7776" actId="478"/>
          <ac:spMkLst>
            <pc:docMk/>
            <pc:sldMk cId="2349179630" sldId="395"/>
            <ac:spMk id="2" creationId="{EC5FBF5C-70E9-4C6A-B245-074744B7C212}"/>
          </ac:spMkLst>
        </pc:spChg>
        <pc:spChg chg="mod">
          <ac:chgData name="Phillips, Nate" userId="1a7ed9a7-6979-4999-8e72-44e838efb909" providerId="ADAL" clId="{0CA3E67B-3AFE-4B68-A101-BFDDB66978FE}" dt="2021-10-19T15:41:25.885" v="10029" actId="20577"/>
          <ac:spMkLst>
            <pc:docMk/>
            <pc:sldMk cId="2349179630" sldId="395"/>
            <ac:spMk id="3" creationId="{C7E85036-4B2F-4BAB-9425-24303C06BA6D}"/>
          </ac:spMkLst>
        </pc:spChg>
        <pc:spChg chg="add mod">
          <ac:chgData name="Phillips, Nate" userId="1a7ed9a7-6979-4999-8e72-44e838efb909" providerId="ADAL" clId="{0CA3E67B-3AFE-4B68-A101-BFDDB66978FE}" dt="2021-10-19T14:26:45.522" v="8432"/>
          <ac:spMkLst>
            <pc:docMk/>
            <pc:sldMk cId="2349179630" sldId="395"/>
            <ac:spMk id="4" creationId="{8EA5EF65-209D-4E88-A3D0-890A22B95850}"/>
          </ac:spMkLst>
        </pc:spChg>
        <pc:spChg chg="add mod">
          <ac:chgData name="Phillips, Nate" userId="1a7ed9a7-6979-4999-8e72-44e838efb909" providerId="ADAL" clId="{0CA3E67B-3AFE-4B68-A101-BFDDB66978FE}" dt="2021-10-19T15:40:50.903" v="10020" actId="1076"/>
          <ac:spMkLst>
            <pc:docMk/>
            <pc:sldMk cId="2349179630" sldId="395"/>
            <ac:spMk id="6" creationId="{8D839DCF-D1B9-4BDC-A5A4-0C9C473069F7}"/>
          </ac:spMkLst>
        </pc:spChg>
        <pc:spChg chg="add mod">
          <ac:chgData name="Phillips, Nate" userId="1a7ed9a7-6979-4999-8e72-44e838efb909" providerId="ADAL" clId="{0CA3E67B-3AFE-4B68-A101-BFDDB66978FE}" dt="2021-10-19T15:41:44.595" v="10034" actId="1076"/>
          <ac:spMkLst>
            <pc:docMk/>
            <pc:sldMk cId="2349179630" sldId="395"/>
            <ac:spMk id="7" creationId="{6CDEB29E-4C5C-408B-8DDB-A13AF60F620E}"/>
          </ac:spMkLst>
        </pc:spChg>
        <pc:picChg chg="add mod ord">
          <ac:chgData name="Phillips, Nate" userId="1a7ed9a7-6979-4999-8e72-44e838efb909" providerId="ADAL" clId="{0CA3E67B-3AFE-4B68-A101-BFDDB66978FE}" dt="2021-10-19T16:03:41.174" v="10238" actId="167"/>
          <ac:picMkLst>
            <pc:docMk/>
            <pc:sldMk cId="2349179630" sldId="395"/>
            <ac:picMk id="9" creationId="{0A0BA010-82E3-4232-9E6E-295A9229B86B}"/>
          </ac:picMkLst>
        </pc:picChg>
      </pc:sldChg>
      <pc:sldChg chg="addSp modSp new mod modAnim">
        <pc:chgData name="Phillips, Nate" userId="1a7ed9a7-6979-4999-8e72-44e838efb909" providerId="ADAL" clId="{0CA3E67B-3AFE-4B68-A101-BFDDB66978FE}" dt="2021-10-19T16:10:16.692" v="10275"/>
        <pc:sldMkLst>
          <pc:docMk/>
          <pc:sldMk cId="126295664" sldId="396"/>
        </pc:sldMkLst>
        <pc:spChg chg="mod">
          <ac:chgData name="Phillips, Nate" userId="1a7ed9a7-6979-4999-8e72-44e838efb909" providerId="ADAL" clId="{0CA3E67B-3AFE-4B68-A101-BFDDB66978FE}" dt="2021-10-19T15:03:55.610" v="9268" actId="20577"/>
          <ac:spMkLst>
            <pc:docMk/>
            <pc:sldMk cId="126295664" sldId="396"/>
            <ac:spMk id="3" creationId="{81FBF034-13F8-482A-A551-3B08E8C5285F}"/>
          </ac:spMkLst>
        </pc:spChg>
        <pc:spChg chg="add mod">
          <ac:chgData name="Phillips, Nate" userId="1a7ed9a7-6979-4999-8e72-44e838efb909" providerId="ADAL" clId="{0CA3E67B-3AFE-4B68-A101-BFDDB66978FE}" dt="2021-10-19T14:56:13.057" v="8986"/>
          <ac:spMkLst>
            <pc:docMk/>
            <pc:sldMk cId="126295664" sldId="396"/>
            <ac:spMk id="4" creationId="{F453A1C9-08FB-44BB-9D62-58DBAD7A19A9}"/>
          </ac:spMkLst>
        </pc:spChg>
        <pc:picChg chg="add mod">
          <ac:chgData name="Phillips, Nate" userId="1a7ed9a7-6979-4999-8e72-44e838efb909" providerId="ADAL" clId="{0CA3E67B-3AFE-4B68-A101-BFDDB66978FE}" dt="2021-10-19T16:10:03.828" v="10272" actId="1076"/>
          <ac:picMkLst>
            <pc:docMk/>
            <pc:sldMk cId="126295664" sldId="396"/>
            <ac:picMk id="3074" creationId="{F305981C-9C1E-4A6B-91A5-6C1559AD3A87}"/>
          </ac:picMkLst>
        </pc:picChg>
      </pc:sldChg>
      <pc:sldChg chg="modSp new del mod">
        <pc:chgData name="Phillips, Nate" userId="1a7ed9a7-6979-4999-8e72-44e838efb909" providerId="ADAL" clId="{0CA3E67B-3AFE-4B68-A101-BFDDB66978FE}" dt="2021-10-19T15:02:02.900" v="9247" actId="2696"/>
        <pc:sldMkLst>
          <pc:docMk/>
          <pc:sldMk cId="2374374092" sldId="397"/>
        </pc:sldMkLst>
        <pc:spChg chg="mod">
          <ac:chgData name="Phillips, Nate" userId="1a7ed9a7-6979-4999-8e72-44e838efb909" providerId="ADAL" clId="{0CA3E67B-3AFE-4B68-A101-BFDDB66978FE}" dt="2021-10-19T15:01:59.569" v="9246" actId="20577"/>
          <ac:spMkLst>
            <pc:docMk/>
            <pc:sldMk cId="2374374092" sldId="397"/>
            <ac:spMk id="3" creationId="{D31B12DA-E54F-4782-95D4-7549EB7A10A9}"/>
          </ac:spMkLst>
        </pc:spChg>
      </pc:sldChg>
      <pc:sldChg chg="addSp delSp modSp new mod modAnim">
        <pc:chgData name="Phillips, Nate" userId="1a7ed9a7-6979-4999-8e72-44e838efb909" providerId="ADAL" clId="{0CA3E67B-3AFE-4B68-A101-BFDDB66978FE}" dt="2021-10-19T16:08:16.326" v="10266"/>
        <pc:sldMkLst>
          <pc:docMk/>
          <pc:sldMk cId="2474778341" sldId="397"/>
        </pc:sldMkLst>
        <pc:spChg chg="mod">
          <ac:chgData name="Phillips, Nate" userId="1a7ed9a7-6979-4999-8e72-44e838efb909" providerId="ADAL" clId="{0CA3E67B-3AFE-4B68-A101-BFDDB66978FE}" dt="2021-10-19T15:23:52.299" v="9498" actId="20577"/>
          <ac:spMkLst>
            <pc:docMk/>
            <pc:sldMk cId="2474778341" sldId="397"/>
            <ac:spMk id="2" creationId="{2FF91D66-5270-4C56-A52C-307042389E01}"/>
          </ac:spMkLst>
        </pc:spChg>
        <pc:spChg chg="mod">
          <ac:chgData name="Phillips, Nate" userId="1a7ed9a7-6979-4999-8e72-44e838efb909" providerId="ADAL" clId="{0CA3E67B-3AFE-4B68-A101-BFDDB66978FE}" dt="2021-10-19T15:30:29.653" v="9990" actId="20577"/>
          <ac:spMkLst>
            <pc:docMk/>
            <pc:sldMk cId="2474778341" sldId="397"/>
            <ac:spMk id="3" creationId="{A7FCA762-F574-4710-A968-1C43BA7CBE31}"/>
          </ac:spMkLst>
        </pc:spChg>
        <pc:spChg chg="add mod">
          <ac:chgData name="Phillips, Nate" userId="1a7ed9a7-6979-4999-8e72-44e838efb909" providerId="ADAL" clId="{0CA3E67B-3AFE-4B68-A101-BFDDB66978FE}" dt="2021-10-19T15:25:54.524" v="9859" actId="1076"/>
          <ac:spMkLst>
            <pc:docMk/>
            <pc:sldMk cId="2474778341" sldId="397"/>
            <ac:spMk id="5" creationId="{44C73468-CCF4-45DE-A432-D53DDF34622F}"/>
          </ac:spMkLst>
        </pc:spChg>
        <pc:spChg chg="add mod">
          <ac:chgData name="Phillips, Nate" userId="1a7ed9a7-6979-4999-8e72-44e838efb909" providerId="ADAL" clId="{0CA3E67B-3AFE-4B68-A101-BFDDB66978FE}" dt="2021-10-19T15:31:07.745" v="9998" actId="1076"/>
          <ac:spMkLst>
            <pc:docMk/>
            <pc:sldMk cId="2474778341" sldId="397"/>
            <ac:spMk id="6" creationId="{B60A3794-A9E9-40D1-AE14-E807E57B5E94}"/>
          </ac:spMkLst>
        </pc:spChg>
        <pc:spChg chg="add mod">
          <ac:chgData name="Phillips, Nate" userId="1a7ed9a7-6979-4999-8e72-44e838efb909" providerId="ADAL" clId="{0CA3E67B-3AFE-4B68-A101-BFDDB66978FE}" dt="2021-10-19T15:31:14.367" v="10000" actId="1076"/>
          <ac:spMkLst>
            <pc:docMk/>
            <pc:sldMk cId="2474778341" sldId="397"/>
            <ac:spMk id="7" creationId="{4F583448-A00E-48C2-A7ED-E88945B3D31D}"/>
          </ac:spMkLst>
        </pc:spChg>
        <pc:spChg chg="add mod">
          <ac:chgData name="Phillips, Nate" userId="1a7ed9a7-6979-4999-8e72-44e838efb909" providerId="ADAL" clId="{0CA3E67B-3AFE-4B68-A101-BFDDB66978FE}" dt="2021-10-19T15:28:54.935" v="9925"/>
          <ac:spMkLst>
            <pc:docMk/>
            <pc:sldMk cId="2474778341" sldId="397"/>
            <ac:spMk id="8" creationId="{E09AA9B2-A560-489E-9E27-1A80239055C2}"/>
          </ac:spMkLst>
        </pc:spChg>
        <pc:spChg chg="add mod">
          <ac:chgData name="Phillips, Nate" userId="1a7ed9a7-6979-4999-8e72-44e838efb909" providerId="ADAL" clId="{0CA3E67B-3AFE-4B68-A101-BFDDB66978FE}" dt="2021-10-19T15:30:58.882" v="9997" actId="20577"/>
          <ac:spMkLst>
            <pc:docMk/>
            <pc:sldMk cId="2474778341" sldId="397"/>
            <ac:spMk id="9" creationId="{F55B68C5-D5FD-4735-849C-DBFCFE0C08ED}"/>
          </ac:spMkLst>
        </pc:spChg>
        <pc:spChg chg="add del">
          <ac:chgData name="Phillips, Nate" userId="1a7ed9a7-6979-4999-8e72-44e838efb909" providerId="ADAL" clId="{0CA3E67B-3AFE-4B68-A101-BFDDB66978FE}" dt="2021-10-19T16:08:01.010" v="10264" actId="22"/>
          <ac:spMkLst>
            <pc:docMk/>
            <pc:sldMk cId="2474778341" sldId="397"/>
            <ac:spMk id="14" creationId="{4DDACF1A-5B55-45A6-80E7-387D9A8D6BBA}"/>
          </ac:spMkLst>
        </pc:spChg>
        <pc:picChg chg="add del mod">
          <ac:chgData name="Phillips, Nate" userId="1a7ed9a7-6979-4999-8e72-44e838efb909" providerId="ADAL" clId="{0CA3E67B-3AFE-4B68-A101-BFDDB66978FE}" dt="2021-10-19T16:07:03.181" v="10252" actId="478"/>
          <ac:picMkLst>
            <pc:docMk/>
            <pc:sldMk cId="2474778341" sldId="397"/>
            <ac:picMk id="2050" creationId="{14638B83-F94B-4313-9A41-3B9E1E543033}"/>
          </ac:picMkLst>
        </pc:picChg>
        <pc:picChg chg="add del mod">
          <ac:chgData name="Phillips, Nate" userId="1a7ed9a7-6979-4999-8e72-44e838efb909" providerId="ADAL" clId="{0CA3E67B-3AFE-4B68-A101-BFDDB66978FE}" dt="2021-10-19T16:07:46.679" v="10261" actId="478"/>
          <ac:picMkLst>
            <pc:docMk/>
            <pc:sldMk cId="2474778341" sldId="397"/>
            <ac:picMk id="2052" creationId="{7BF72DBD-D652-462F-99B3-59749D489CCE}"/>
          </ac:picMkLst>
        </pc:picChg>
        <pc:picChg chg="add del mod">
          <ac:chgData name="Phillips, Nate" userId="1a7ed9a7-6979-4999-8e72-44e838efb909" providerId="ADAL" clId="{0CA3E67B-3AFE-4B68-A101-BFDDB66978FE}" dt="2021-10-19T16:07:48.413" v="10262"/>
          <ac:picMkLst>
            <pc:docMk/>
            <pc:sldMk cId="2474778341" sldId="397"/>
            <ac:picMk id="2054" creationId="{F2AA132E-CA49-45CD-942F-20FA8B5C3688}"/>
          </ac:picMkLst>
        </pc:picChg>
        <pc:picChg chg="add del">
          <ac:chgData name="Phillips, Nate" userId="1a7ed9a7-6979-4999-8e72-44e838efb909" providerId="ADAL" clId="{0CA3E67B-3AFE-4B68-A101-BFDDB66978FE}" dt="2021-10-19T16:08:16.326" v="10266"/>
          <ac:picMkLst>
            <pc:docMk/>
            <pc:sldMk cId="2474778341" sldId="397"/>
            <ac:picMk id="2056" creationId="{B5EFDB41-0812-4BE7-BB8A-FA93D13258CD}"/>
          </ac:picMkLst>
        </pc:picChg>
      </pc:sldChg>
      <pc:sldChg chg="addSp delSp modSp new mod modAnim">
        <pc:chgData name="Phillips, Nate" userId="1a7ed9a7-6979-4999-8e72-44e838efb909" providerId="ADAL" clId="{0CA3E67B-3AFE-4B68-A101-BFDDB66978FE}" dt="2021-10-19T15:59:12.765" v="10227" actId="20577"/>
        <pc:sldMkLst>
          <pc:docMk/>
          <pc:sldMk cId="3192334272" sldId="398"/>
        </pc:sldMkLst>
        <pc:spChg chg="mod">
          <ac:chgData name="Phillips, Nate" userId="1a7ed9a7-6979-4999-8e72-44e838efb909" providerId="ADAL" clId="{0CA3E67B-3AFE-4B68-A101-BFDDB66978FE}" dt="2021-10-19T15:56:31.820" v="10136" actId="20577"/>
          <ac:spMkLst>
            <pc:docMk/>
            <pc:sldMk cId="3192334272" sldId="398"/>
            <ac:spMk id="2" creationId="{001F120A-B6F7-49DA-9458-B8744DF6CD81}"/>
          </ac:spMkLst>
        </pc:spChg>
        <pc:spChg chg="del mod">
          <ac:chgData name="Phillips, Nate" userId="1a7ed9a7-6979-4999-8e72-44e838efb909" providerId="ADAL" clId="{0CA3E67B-3AFE-4B68-A101-BFDDB66978FE}" dt="2021-10-19T15:57:27.440" v="10183" actId="478"/>
          <ac:spMkLst>
            <pc:docMk/>
            <pc:sldMk cId="3192334272" sldId="398"/>
            <ac:spMk id="3" creationId="{B0C0AD12-87D0-41FC-ACF3-853D5550BB3D}"/>
          </ac:spMkLst>
        </pc:spChg>
        <pc:spChg chg="add mod">
          <ac:chgData name="Phillips, Nate" userId="1a7ed9a7-6979-4999-8e72-44e838efb909" providerId="ADAL" clId="{0CA3E67B-3AFE-4B68-A101-BFDDB66978FE}" dt="2021-10-19T15:56:43.384" v="10139" actId="1076"/>
          <ac:spMkLst>
            <pc:docMk/>
            <pc:sldMk cId="3192334272" sldId="398"/>
            <ac:spMk id="4" creationId="{72805464-7A8F-452F-9441-FB38BDCC942A}"/>
          </ac:spMkLst>
        </pc:spChg>
        <pc:spChg chg="add mod">
          <ac:chgData name="Phillips, Nate" userId="1a7ed9a7-6979-4999-8e72-44e838efb909" providerId="ADAL" clId="{0CA3E67B-3AFE-4B68-A101-BFDDB66978FE}" dt="2021-10-19T15:56:54.036" v="10141" actId="1076"/>
          <ac:spMkLst>
            <pc:docMk/>
            <pc:sldMk cId="3192334272" sldId="398"/>
            <ac:spMk id="5" creationId="{E63F8B9C-A66A-45CB-B361-3BE74A2D2BC7}"/>
          </ac:spMkLst>
        </pc:spChg>
        <pc:spChg chg="add mod">
          <ac:chgData name="Phillips, Nate" userId="1a7ed9a7-6979-4999-8e72-44e838efb909" providerId="ADAL" clId="{0CA3E67B-3AFE-4B68-A101-BFDDB66978FE}" dt="2021-10-19T15:57:08.600" v="10156" actId="1076"/>
          <ac:spMkLst>
            <pc:docMk/>
            <pc:sldMk cId="3192334272" sldId="398"/>
            <ac:spMk id="6" creationId="{61B9500C-BC23-4609-95E5-9AD0FBFAB5E6}"/>
          </ac:spMkLst>
        </pc:spChg>
        <pc:spChg chg="add mod">
          <ac:chgData name="Phillips, Nate" userId="1a7ed9a7-6979-4999-8e72-44e838efb909" providerId="ADAL" clId="{0CA3E67B-3AFE-4B68-A101-BFDDB66978FE}" dt="2021-10-19T15:57:22.671" v="10182" actId="20577"/>
          <ac:spMkLst>
            <pc:docMk/>
            <pc:sldMk cId="3192334272" sldId="398"/>
            <ac:spMk id="7" creationId="{C3EA2788-FF85-4817-AC68-FA02CC4A4683}"/>
          </ac:spMkLst>
        </pc:spChg>
        <pc:spChg chg="add mod">
          <ac:chgData name="Phillips, Nate" userId="1a7ed9a7-6979-4999-8e72-44e838efb909" providerId="ADAL" clId="{0CA3E67B-3AFE-4B68-A101-BFDDB66978FE}" dt="2021-10-19T15:59:02.791" v="10215" actId="20577"/>
          <ac:spMkLst>
            <pc:docMk/>
            <pc:sldMk cId="3192334272" sldId="398"/>
            <ac:spMk id="8" creationId="{862F3135-F329-411A-9370-84B44C586EF2}"/>
          </ac:spMkLst>
        </pc:spChg>
        <pc:spChg chg="add mod">
          <ac:chgData name="Phillips, Nate" userId="1a7ed9a7-6979-4999-8e72-44e838efb909" providerId="ADAL" clId="{0CA3E67B-3AFE-4B68-A101-BFDDB66978FE}" dt="2021-10-19T15:59:12.765" v="10227" actId="20577"/>
          <ac:spMkLst>
            <pc:docMk/>
            <pc:sldMk cId="3192334272" sldId="398"/>
            <ac:spMk id="9" creationId="{E9D5BAA4-D742-4883-B9F6-C41BA37942C6}"/>
          </ac:spMkLst>
        </pc:spChg>
      </pc:sldChg>
      <pc:sldMasterChg chg="modSldLayout">
        <pc:chgData name="Phillips, Nate" userId="1a7ed9a7-6979-4999-8e72-44e838efb909" providerId="ADAL" clId="{0CA3E67B-3AFE-4B68-A101-BFDDB66978FE}" dt="2021-10-15T14:18:45.469" v="691" actId="14100"/>
        <pc:sldMasterMkLst>
          <pc:docMk/>
          <pc:sldMasterMk cId="1185367590" sldId="2147483660"/>
        </pc:sldMasterMkLst>
        <pc:sldLayoutChg chg="modSp mod">
          <pc:chgData name="Phillips, Nate" userId="1a7ed9a7-6979-4999-8e72-44e838efb909" providerId="ADAL" clId="{0CA3E67B-3AFE-4B68-A101-BFDDB66978FE}" dt="2021-10-15T14:18:45.469" v="691" actId="14100"/>
          <pc:sldLayoutMkLst>
            <pc:docMk/>
            <pc:sldMasterMk cId="1185367590" sldId="2147483660"/>
            <pc:sldLayoutMk cId="2488552296" sldId="2147483662"/>
          </pc:sldLayoutMkLst>
          <pc:spChg chg="mod">
            <ac:chgData name="Phillips, Nate" userId="1a7ed9a7-6979-4999-8e72-44e838efb909" providerId="ADAL" clId="{0CA3E67B-3AFE-4B68-A101-BFDDB66978FE}" dt="2021-10-15T14:18:45.469" v="691" actId="14100"/>
            <ac:spMkLst>
              <pc:docMk/>
              <pc:sldMasterMk cId="1185367590" sldId="2147483660"/>
              <pc:sldLayoutMk cId="2488552296" sldId="2147483662"/>
              <ac:spMk id="3" creationId="{00000000-0000-0000-0000-000000000000}"/>
            </ac:spMkLst>
          </pc:spChg>
        </pc:sldLayoutChg>
      </pc:sldMasterChg>
    </pc:docChg>
  </pc:docChgLst>
  <pc:docChgLst>
    <pc:chgData name="Phillips, Nate" userId="1a7ed9a7-6979-4999-8e72-44e838efb909" providerId="ADAL" clId="{50DBFC05-5FE7-4FA8-B5ED-C3E5C0B11EC4}"/>
    <pc:docChg chg="undo custSel addSld delSld modSld sldOrd">
      <pc:chgData name="Phillips, Nate" userId="1a7ed9a7-6979-4999-8e72-44e838efb909" providerId="ADAL" clId="{50DBFC05-5FE7-4FA8-B5ED-C3E5C0B11EC4}" dt="2021-11-02T15:48:49.838" v="4751"/>
      <pc:docMkLst>
        <pc:docMk/>
      </pc:docMkLst>
      <pc:sldChg chg="modSp mod">
        <pc:chgData name="Phillips, Nate" userId="1a7ed9a7-6979-4999-8e72-44e838efb909" providerId="ADAL" clId="{50DBFC05-5FE7-4FA8-B5ED-C3E5C0B11EC4}" dt="2021-11-02T14:16:25.146" v="4664" actId="14100"/>
        <pc:sldMkLst>
          <pc:docMk/>
          <pc:sldMk cId="656584175" sldId="289"/>
        </pc:sldMkLst>
        <pc:spChg chg="mod">
          <ac:chgData name="Phillips, Nate" userId="1a7ed9a7-6979-4999-8e72-44e838efb909" providerId="ADAL" clId="{50DBFC05-5FE7-4FA8-B5ED-C3E5C0B11EC4}" dt="2021-11-02T14:16:25.146" v="4664" actId="14100"/>
          <ac:spMkLst>
            <pc:docMk/>
            <pc:sldMk cId="656584175" sldId="289"/>
            <ac:spMk id="2" creationId="{5D46307E-A2B8-4462-8299-D11DDF3E97CF}"/>
          </ac:spMkLst>
        </pc:spChg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142825336" sldId="403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251282059" sldId="404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542726539" sldId="405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620265657" sldId="406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911420969" sldId="407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841694676" sldId="408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356221204" sldId="409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35729794" sldId="410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213650402" sldId="411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538976921" sldId="412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285645999" sldId="413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495812524" sldId="414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998100977" sldId="415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378718900" sldId="416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4176709271" sldId="417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4289487706" sldId="418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778311364" sldId="419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66614899" sldId="420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853814896" sldId="421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596115759" sldId="422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403936716" sldId="423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600740468" sldId="424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105259531" sldId="425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691287805" sldId="426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789829836" sldId="427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015745667" sldId="428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326738864" sldId="429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2655143623" sldId="430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075593302" sldId="431"/>
        </pc:sldMkLst>
      </pc:sldChg>
      <pc:sldChg chg="del">
        <pc:chgData name="Phillips, Nate" userId="1a7ed9a7-6979-4999-8e72-44e838efb909" providerId="ADAL" clId="{50DBFC05-5FE7-4FA8-B5ED-C3E5C0B11EC4}" dt="2021-11-02T14:25:50.091" v="4666" actId="47"/>
        <pc:sldMkLst>
          <pc:docMk/>
          <pc:sldMk cId="1400209592" sldId="432"/>
        </pc:sldMkLst>
      </pc:sldChg>
      <pc:sldChg chg="modSp new mod modShow">
        <pc:chgData name="Phillips, Nate" userId="1a7ed9a7-6979-4999-8e72-44e838efb909" providerId="ADAL" clId="{50DBFC05-5FE7-4FA8-B5ED-C3E5C0B11EC4}" dt="2021-11-02T14:26:04.293" v="4667" actId="729"/>
        <pc:sldMkLst>
          <pc:docMk/>
          <pc:sldMk cId="3444012342" sldId="433"/>
        </pc:sldMkLst>
        <pc:spChg chg="mod">
          <ac:chgData name="Phillips, Nate" userId="1a7ed9a7-6979-4999-8e72-44e838efb909" providerId="ADAL" clId="{50DBFC05-5FE7-4FA8-B5ED-C3E5C0B11EC4}" dt="2021-11-01T15:25:37.465" v="3" actId="20577"/>
          <ac:spMkLst>
            <pc:docMk/>
            <pc:sldMk cId="3444012342" sldId="433"/>
            <ac:spMk id="2" creationId="{6D67D1F7-98BC-4C28-AB6E-AEE6E1285436}"/>
          </ac:spMkLst>
        </pc:spChg>
        <pc:spChg chg="mod">
          <ac:chgData name="Phillips, Nate" userId="1a7ed9a7-6979-4999-8e72-44e838efb909" providerId="ADAL" clId="{50DBFC05-5FE7-4FA8-B5ED-C3E5C0B11EC4}" dt="2021-11-01T15:58:41.106" v="155" actId="20577"/>
          <ac:spMkLst>
            <pc:docMk/>
            <pc:sldMk cId="3444012342" sldId="433"/>
            <ac:spMk id="3" creationId="{EE194706-21E1-4987-97CB-AA9116E20CDA}"/>
          </ac:spMkLst>
        </pc:spChg>
      </pc:sldChg>
      <pc:sldChg chg="addSp modSp new mod modAnim">
        <pc:chgData name="Phillips, Nate" userId="1a7ed9a7-6979-4999-8e72-44e838efb909" providerId="ADAL" clId="{50DBFC05-5FE7-4FA8-B5ED-C3E5C0B11EC4}" dt="2021-11-02T15:42:02.111" v="4708"/>
        <pc:sldMkLst>
          <pc:docMk/>
          <pc:sldMk cId="1764833190" sldId="434"/>
        </pc:sldMkLst>
        <pc:spChg chg="mod">
          <ac:chgData name="Phillips, Nate" userId="1a7ed9a7-6979-4999-8e72-44e838efb909" providerId="ADAL" clId="{50DBFC05-5FE7-4FA8-B5ED-C3E5C0B11EC4}" dt="2021-11-01T15:25:58.600" v="81" actId="20577"/>
          <ac:spMkLst>
            <pc:docMk/>
            <pc:sldMk cId="1764833190" sldId="434"/>
            <ac:spMk id="2" creationId="{8CEE76FB-8BD4-4080-8C2D-4ADA0538E688}"/>
          </ac:spMkLst>
        </pc:spChg>
        <pc:spChg chg="mod">
          <ac:chgData name="Phillips, Nate" userId="1a7ed9a7-6979-4999-8e72-44e838efb909" providerId="ADAL" clId="{50DBFC05-5FE7-4FA8-B5ED-C3E5C0B11EC4}" dt="2021-11-02T12:10:30.033" v="1071" actId="20577"/>
          <ac:spMkLst>
            <pc:docMk/>
            <pc:sldMk cId="1764833190" sldId="434"/>
            <ac:spMk id="3" creationId="{27A4E895-E717-425C-A540-DE152EC42366}"/>
          </ac:spMkLst>
        </pc:spChg>
        <pc:spChg chg="add mod">
          <ac:chgData name="Phillips, Nate" userId="1a7ed9a7-6979-4999-8e72-44e838efb909" providerId="ADAL" clId="{50DBFC05-5FE7-4FA8-B5ED-C3E5C0B11EC4}" dt="2021-11-02T12:15:29.309" v="1229" actId="404"/>
          <ac:spMkLst>
            <pc:docMk/>
            <pc:sldMk cId="1764833190" sldId="434"/>
            <ac:spMk id="4" creationId="{12530157-69BE-4215-89DD-7CC6DDAC3C17}"/>
          </ac:spMkLst>
        </pc:spChg>
        <pc:spChg chg="add mod">
          <ac:chgData name="Phillips, Nate" userId="1a7ed9a7-6979-4999-8e72-44e838efb909" providerId="ADAL" clId="{50DBFC05-5FE7-4FA8-B5ED-C3E5C0B11EC4}" dt="2021-11-02T13:53:30.307" v="3379"/>
          <ac:spMkLst>
            <pc:docMk/>
            <pc:sldMk cId="1764833190" sldId="434"/>
            <ac:spMk id="5" creationId="{A033844E-7E41-4016-BABB-DED560F69733}"/>
          </ac:spMkLst>
        </pc:spChg>
      </pc:sldChg>
      <pc:sldChg chg="modSp new mod modShow">
        <pc:chgData name="Phillips, Nate" userId="1a7ed9a7-6979-4999-8e72-44e838efb909" providerId="ADAL" clId="{50DBFC05-5FE7-4FA8-B5ED-C3E5C0B11EC4}" dt="2021-11-02T14:26:04.293" v="4667" actId="729"/>
        <pc:sldMkLst>
          <pc:docMk/>
          <pc:sldMk cId="246095230" sldId="435"/>
        </pc:sldMkLst>
        <pc:spChg chg="mod">
          <ac:chgData name="Phillips, Nate" userId="1a7ed9a7-6979-4999-8e72-44e838efb909" providerId="ADAL" clId="{50DBFC05-5FE7-4FA8-B5ED-C3E5C0B11EC4}" dt="2021-11-01T15:56:13.566" v="137" actId="20577"/>
          <ac:spMkLst>
            <pc:docMk/>
            <pc:sldMk cId="246095230" sldId="435"/>
            <ac:spMk id="3" creationId="{736E95F3-A246-49AE-8E42-0F71BC098295}"/>
          </ac:spMkLst>
        </pc:spChg>
      </pc:sldChg>
      <pc:sldChg chg="modSp new del mod">
        <pc:chgData name="Phillips, Nate" userId="1a7ed9a7-6979-4999-8e72-44e838efb909" providerId="ADAL" clId="{50DBFC05-5FE7-4FA8-B5ED-C3E5C0B11EC4}" dt="2021-11-02T14:25:35.857" v="4665" actId="47"/>
        <pc:sldMkLst>
          <pc:docMk/>
          <pc:sldMk cId="2786022869" sldId="436"/>
        </pc:sldMkLst>
        <pc:spChg chg="mod">
          <ac:chgData name="Phillips, Nate" userId="1a7ed9a7-6979-4999-8e72-44e838efb909" providerId="ADAL" clId="{50DBFC05-5FE7-4FA8-B5ED-C3E5C0B11EC4}" dt="2021-11-01T18:17:20.508" v="195" actId="20577"/>
          <ac:spMkLst>
            <pc:docMk/>
            <pc:sldMk cId="2786022869" sldId="436"/>
            <ac:spMk id="3" creationId="{EC529283-725F-48E7-A308-FCADA151BD8C}"/>
          </ac:spMkLst>
        </pc:spChg>
      </pc:sldChg>
      <pc:sldChg chg="addSp delSp modSp new mod ord modAnim">
        <pc:chgData name="Phillips, Nate" userId="1a7ed9a7-6979-4999-8e72-44e838efb909" providerId="ADAL" clId="{50DBFC05-5FE7-4FA8-B5ED-C3E5C0B11EC4}" dt="2021-11-02T13:52:48.331" v="3378"/>
        <pc:sldMkLst>
          <pc:docMk/>
          <pc:sldMk cId="2542014603" sldId="437"/>
        </pc:sldMkLst>
        <pc:spChg chg="del">
          <ac:chgData name="Phillips, Nate" userId="1a7ed9a7-6979-4999-8e72-44e838efb909" providerId="ADAL" clId="{50DBFC05-5FE7-4FA8-B5ED-C3E5C0B11EC4}" dt="2021-11-01T18:21:37.547" v="204" actId="478"/>
          <ac:spMkLst>
            <pc:docMk/>
            <pc:sldMk cId="2542014603" sldId="437"/>
            <ac:spMk id="2" creationId="{6B50F719-919B-410B-87C0-C38E264092D1}"/>
          </ac:spMkLst>
        </pc:spChg>
        <pc:spChg chg="del mod">
          <ac:chgData name="Phillips, Nate" userId="1a7ed9a7-6979-4999-8e72-44e838efb909" providerId="ADAL" clId="{50DBFC05-5FE7-4FA8-B5ED-C3E5C0B11EC4}" dt="2021-11-01T18:21:35.089" v="203" actId="478"/>
          <ac:spMkLst>
            <pc:docMk/>
            <pc:sldMk cId="2542014603" sldId="437"/>
            <ac:spMk id="3" creationId="{1050D8E8-7CA3-4CC2-8551-CC05026F012E}"/>
          </ac:spMkLst>
        </pc:spChg>
        <pc:spChg chg="add mod">
          <ac:chgData name="Phillips, Nate" userId="1a7ed9a7-6979-4999-8e72-44e838efb909" providerId="ADAL" clId="{50DBFC05-5FE7-4FA8-B5ED-C3E5C0B11EC4}" dt="2021-11-02T13:52:02.358" v="3371" actId="1076"/>
          <ac:spMkLst>
            <pc:docMk/>
            <pc:sldMk cId="2542014603" sldId="437"/>
            <ac:spMk id="6" creationId="{5E598171-3C55-4AAE-A981-BDD762B81605}"/>
          </ac:spMkLst>
        </pc:spChg>
        <pc:spChg chg="add mod">
          <ac:chgData name="Phillips, Nate" userId="1a7ed9a7-6979-4999-8e72-44e838efb909" providerId="ADAL" clId="{50DBFC05-5FE7-4FA8-B5ED-C3E5C0B11EC4}" dt="2021-11-01T18:23:52.225" v="217" actId="1076"/>
          <ac:spMkLst>
            <pc:docMk/>
            <pc:sldMk cId="2542014603" sldId="437"/>
            <ac:spMk id="7" creationId="{9FF97E40-406E-45C1-8F42-3FD814B293A6}"/>
          </ac:spMkLst>
        </pc:spChg>
        <pc:spChg chg="add mod">
          <ac:chgData name="Phillips, Nate" userId="1a7ed9a7-6979-4999-8e72-44e838efb909" providerId="ADAL" clId="{50DBFC05-5FE7-4FA8-B5ED-C3E5C0B11EC4}" dt="2021-11-01T18:24:13.109" v="219" actId="1076"/>
          <ac:spMkLst>
            <pc:docMk/>
            <pc:sldMk cId="2542014603" sldId="437"/>
            <ac:spMk id="8" creationId="{C0572AB6-65ED-4CC5-95A5-605A53D39EA4}"/>
          </ac:spMkLst>
        </pc:spChg>
        <pc:spChg chg="add mod">
          <ac:chgData name="Phillips, Nate" userId="1a7ed9a7-6979-4999-8e72-44e838efb909" providerId="ADAL" clId="{50DBFC05-5FE7-4FA8-B5ED-C3E5C0B11EC4}" dt="2021-11-01T18:24:22.116" v="222" actId="14100"/>
          <ac:spMkLst>
            <pc:docMk/>
            <pc:sldMk cId="2542014603" sldId="437"/>
            <ac:spMk id="9" creationId="{589192E8-30E1-42A0-AABF-069F39F6014E}"/>
          </ac:spMkLst>
        </pc:spChg>
        <pc:spChg chg="add mod">
          <ac:chgData name="Phillips, Nate" userId="1a7ed9a7-6979-4999-8e72-44e838efb909" providerId="ADAL" clId="{50DBFC05-5FE7-4FA8-B5ED-C3E5C0B11EC4}" dt="2021-11-01T18:25:20.774" v="386" actId="20577"/>
          <ac:spMkLst>
            <pc:docMk/>
            <pc:sldMk cId="2542014603" sldId="437"/>
            <ac:spMk id="10" creationId="{CF7E5778-BD5F-4A6D-88F2-A3E3A65F84E7}"/>
          </ac:spMkLst>
        </pc:spChg>
        <pc:picChg chg="add mod">
          <ac:chgData name="Phillips, Nate" userId="1a7ed9a7-6979-4999-8e72-44e838efb909" providerId="ADAL" clId="{50DBFC05-5FE7-4FA8-B5ED-C3E5C0B11EC4}" dt="2021-11-01T18:22:10.518" v="213" actId="1076"/>
          <ac:picMkLst>
            <pc:docMk/>
            <pc:sldMk cId="2542014603" sldId="437"/>
            <ac:picMk id="5" creationId="{FB1C351F-A3C1-4596-91A1-47A344FEE7EB}"/>
          </ac:picMkLst>
        </pc:picChg>
      </pc:sldChg>
      <pc:sldChg chg="modSp new del mod">
        <pc:chgData name="Phillips, Nate" userId="1a7ed9a7-6979-4999-8e72-44e838efb909" providerId="ADAL" clId="{50DBFC05-5FE7-4FA8-B5ED-C3E5C0B11EC4}" dt="2021-11-02T14:15:40.790" v="4629" actId="2696"/>
        <pc:sldMkLst>
          <pc:docMk/>
          <pc:sldMk cId="2613587745" sldId="438"/>
        </pc:sldMkLst>
        <pc:spChg chg="mod">
          <ac:chgData name="Phillips, Nate" userId="1a7ed9a7-6979-4999-8e72-44e838efb909" providerId="ADAL" clId="{50DBFC05-5FE7-4FA8-B5ED-C3E5C0B11EC4}" dt="2021-11-02T11:56:50.842" v="447" actId="20577"/>
          <ac:spMkLst>
            <pc:docMk/>
            <pc:sldMk cId="2613587745" sldId="438"/>
            <ac:spMk id="3" creationId="{9C44F5EF-37DB-4B08-82FD-C5825404FD65}"/>
          </ac:spMkLst>
        </pc:spChg>
      </pc:sldChg>
      <pc:sldChg chg="addSp delSp modSp new mod modAnim">
        <pc:chgData name="Phillips, Nate" userId="1a7ed9a7-6979-4999-8e72-44e838efb909" providerId="ADAL" clId="{50DBFC05-5FE7-4FA8-B5ED-C3E5C0B11EC4}" dt="2021-11-02T12:17:48.958" v="1268" actId="1076"/>
        <pc:sldMkLst>
          <pc:docMk/>
          <pc:sldMk cId="268106744" sldId="439"/>
        </pc:sldMkLst>
        <pc:spChg chg="mod">
          <ac:chgData name="Phillips, Nate" userId="1a7ed9a7-6979-4999-8e72-44e838efb909" providerId="ADAL" clId="{50DBFC05-5FE7-4FA8-B5ED-C3E5C0B11EC4}" dt="2021-11-02T12:13:44.321" v="1198" actId="20577"/>
          <ac:spMkLst>
            <pc:docMk/>
            <pc:sldMk cId="268106744" sldId="439"/>
            <ac:spMk id="2" creationId="{5CA7E5DD-69C0-486A-BA4B-4AC95095BDD0}"/>
          </ac:spMkLst>
        </pc:spChg>
        <pc:spChg chg="del mod">
          <ac:chgData name="Phillips, Nate" userId="1a7ed9a7-6979-4999-8e72-44e838efb909" providerId="ADAL" clId="{50DBFC05-5FE7-4FA8-B5ED-C3E5C0B11EC4}" dt="2021-11-02T12:16:05.674" v="1231" actId="478"/>
          <ac:spMkLst>
            <pc:docMk/>
            <pc:sldMk cId="268106744" sldId="439"/>
            <ac:spMk id="3" creationId="{20B5F7C7-BFDC-48C4-9A5E-6FD13873EF7A}"/>
          </ac:spMkLst>
        </pc:spChg>
        <pc:spChg chg="mod">
          <ac:chgData name="Phillips, Nate" userId="1a7ed9a7-6979-4999-8e72-44e838efb909" providerId="ADAL" clId="{50DBFC05-5FE7-4FA8-B5ED-C3E5C0B11EC4}" dt="2021-11-02T12:16:55.084" v="1250" actId="20577"/>
          <ac:spMkLst>
            <pc:docMk/>
            <pc:sldMk cId="268106744" sldId="439"/>
            <ac:spMk id="6" creationId="{9CD65D3E-EB3F-4316-B0B6-4806455B9DF4}"/>
          </ac:spMkLst>
        </pc:spChg>
        <pc:spChg chg="mod">
          <ac:chgData name="Phillips, Nate" userId="1a7ed9a7-6979-4999-8e72-44e838efb909" providerId="ADAL" clId="{50DBFC05-5FE7-4FA8-B5ED-C3E5C0B11EC4}" dt="2021-11-02T12:16:55.084" v="1250" actId="20577"/>
          <ac:spMkLst>
            <pc:docMk/>
            <pc:sldMk cId="268106744" sldId="439"/>
            <ac:spMk id="7" creationId="{823F8AEA-34A4-4CF4-8843-0FAED6A57ED7}"/>
          </ac:spMkLst>
        </pc:spChg>
        <pc:spChg chg="mod">
          <ac:chgData name="Phillips, Nate" userId="1a7ed9a7-6979-4999-8e72-44e838efb909" providerId="ADAL" clId="{50DBFC05-5FE7-4FA8-B5ED-C3E5C0B11EC4}" dt="2021-11-02T12:16:55.084" v="1250" actId="20577"/>
          <ac:spMkLst>
            <pc:docMk/>
            <pc:sldMk cId="268106744" sldId="439"/>
            <ac:spMk id="8" creationId="{8AAA225B-703A-494B-BC7E-48A0302FB744}"/>
          </ac:spMkLst>
        </pc:spChg>
        <pc:spChg chg="mod">
          <ac:chgData name="Phillips, Nate" userId="1a7ed9a7-6979-4999-8e72-44e838efb909" providerId="ADAL" clId="{50DBFC05-5FE7-4FA8-B5ED-C3E5C0B11EC4}" dt="2021-11-02T12:16:55.084" v="1250" actId="20577"/>
          <ac:spMkLst>
            <pc:docMk/>
            <pc:sldMk cId="268106744" sldId="439"/>
            <ac:spMk id="9" creationId="{83693E9F-BB10-4990-BE19-D2D136FE1B40}"/>
          </ac:spMkLst>
        </pc:spChg>
        <pc:spChg chg="add mod">
          <ac:chgData name="Phillips, Nate" userId="1a7ed9a7-6979-4999-8e72-44e838efb909" providerId="ADAL" clId="{50DBFC05-5FE7-4FA8-B5ED-C3E5C0B11EC4}" dt="2021-11-02T12:17:26.166" v="1265" actId="1076"/>
          <ac:spMkLst>
            <pc:docMk/>
            <pc:sldMk cId="268106744" sldId="439"/>
            <ac:spMk id="10" creationId="{7289A37C-CB34-4DDE-9590-2BA3C17E34C1}"/>
          </ac:spMkLst>
        </pc:spChg>
        <pc:spChg chg="add mod">
          <ac:chgData name="Phillips, Nate" userId="1a7ed9a7-6979-4999-8e72-44e838efb909" providerId="ADAL" clId="{50DBFC05-5FE7-4FA8-B5ED-C3E5C0B11EC4}" dt="2021-11-02T12:17:16.806" v="1257" actId="14100"/>
          <ac:spMkLst>
            <pc:docMk/>
            <pc:sldMk cId="268106744" sldId="439"/>
            <ac:spMk id="11" creationId="{4F7BD5EE-4A61-4286-B9BC-7DF1543DB0C4}"/>
          </ac:spMkLst>
        </pc:spChg>
        <pc:spChg chg="add mod">
          <ac:chgData name="Phillips, Nate" userId="1a7ed9a7-6979-4999-8e72-44e838efb909" providerId="ADAL" clId="{50DBFC05-5FE7-4FA8-B5ED-C3E5C0B11EC4}" dt="2021-11-02T12:17:08.461" v="1254" actId="14100"/>
          <ac:spMkLst>
            <pc:docMk/>
            <pc:sldMk cId="268106744" sldId="439"/>
            <ac:spMk id="12" creationId="{0E70A199-D647-4F5C-911C-47054F456E70}"/>
          </ac:spMkLst>
        </pc:spChg>
        <pc:spChg chg="add mod">
          <ac:chgData name="Phillips, Nate" userId="1a7ed9a7-6979-4999-8e72-44e838efb909" providerId="ADAL" clId="{50DBFC05-5FE7-4FA8-B5ED-C3E5C0B11EC4}" dt="2021-11-02T12:17:18.776" v="1258" actId="14100"/>
          <ac:spMkLst>
            <pc:docMk/>
            <pc:sldMk cId="268106744" sldId="439"/>
            <ac:spMk id="13" creationId="{98D70148-A4EE-40DC-B4C9-26A88FAB27FB}"/>
          </ac:spMkLst>
        </pc:spChg>
        <pc:spChg chg="add mod">
          <ac:chgData name="Phillips, Nate" userId="1a7ed9a7-6979-4999-8e72-44e838efb909" providerId="ADAL" clId="{50DBFC05-5FE7-4FA8-B5ED-C3E5C0B11EC4}" dt="2021-11-02T12:17:48.958" v="1268" actId="1076"/>
          <ac:spMkLst>
            <pc:docMk/>
            <pc:sldMk cId="268106744" sldId="439"/>
            <ac:spMk id="14" creationId="{601E8CA0-8385-45C9-8F7B-60D030D614D8}"/>
          </ac:spMkLst>
        </pc:spChg>
        <pc:grpChg chg="add mod">
          <ac:chgData name="Phillips, Nate" userId="1a7ed9a7-6979-4999-8e72-44e838efb909" providerId="ADAL" clId="{50DBFC05-5FE7-4FA8-B5ED-C3E5C0B11EC4}" dt="2021-11-02T12:16:55.084" v="1250" actId="20577"/>
          <ac:grpSpMkLst>
            <pc:docMk/>
            <pc:sldMk cId="268106744" sldId="439"/>
            <ac:grpSpMk id="4" creationId="{8795D16C-A7A6-449C-914C-AC5ED7CC9270}"/>
          </ac:grpSpMkLst>
        </pc:grpChg>
        <pc:grpChg chg="mod">
          <ac:chgData name="Phillips, Nate" userId="1a7ed9a7-6979-4999-8e72-44e838efb909" providerId="ADAL" clId="{50DBFC05-5FE7-4FA8-B5ED-C3E5C0B11EC4}" dt="2021-11-02T12:16:55.084" v="1250" actId="20577"/>
          <ac:grpSpMkLst>
            <pc:docMk/>
            <pc:sldMk cId="268106744" sldId="439"/>
            <ac:grpSpMk id="5" creationId="{33FB428D-231C-4F64-9830-316B344F228A}"/>
          </ac:grpSpMkLst>
        </pc:grpChg>
      </pc:sldChg>
      <pc:sldChg chg="addSp delSp modSp add mod modAnim">
        <pc:chgData name="Phillips, Nate" userId="1a7ed9a7-6979-4999-8e72-44e838efb909" providerId="ADAL" clId="{50DBFC05-5FE7-4FA8-B5ED-C3E5C0B11EC4}" dt="2021-11-02T15:45:19.468" v="4722"/>
        <pc:sldMkLst>
          <pc:docMk/>
          <pc:sldMk cId="785418323" sldId="440"/>
        </pc:sldMkLst>
        <pc:spChg chg="add mod">
          <ac:chgData name="Phillips, Nate" userId="1a7ed9a7-6979-4999-8e72-44e838efb909" providerId="ADAL" clId="{50DBFC05-5FE7-4FA8-B5ED-C3E5C0B11EC4}" dt="2021-11-02T12:19:34.063" v="1314" actId="1076"/>
          <ac:spMkLst>
            <pc:docMk/>
            <pc:sldMk cId="785418323" sldId="440"/>
            <ac:spMk id="3" creationId="{A77DCE06-4869-4B58-8065-C01C6BA89CD3}"/>
          </ac:spMkLst>
        </pc:spChg>
        <pc:spChg chg="mod">
          <ac:chgData name="Phillips, Nate" userId="1a7ed9a7-6979-4999-8e72-44e838efb909" providerId="ADAL" clId="{50DBFC05-5FE7-4FA8-B5ED-C3E5C0B11EC4}" dt="2021-11-02T12:32:16.097" v="1748" actId="1076"/>
          <ac:spMkLst>
            <pc:docMk/>
            <pc:sldMk cId="785418323" sldId="440"/>
            <ac:spMk id="14" creationId="{601E8CA0-8385-45C9-8F7B-60D030D614D8}"/>
          </ac:spMkLst>
        </pc:spChg>
        <pc:spChg chg="add mod">
          <ac:chgData name="Phillips, Nate" userId="1a7ed9a7-6979-4999-8e72-44e838efb909" providerId="ADAL" clId="{50DBFC05-5FE7-4FA8-B5ED-C3E5C0B11EC4}" dt="2021-11-02T12:20:13.462" v="1343" actId="20577"/>
          <ac:spMkLst>
            <pc:docMk/>
            <pc:sldMk cId="785418323" sldId="440"/>
            <ac:spMk id="15" creationId="{A71186D9-EC55-4E0A-892E-635D64F89970}"/>
          </ac:spMkLst>
        </pc:spChg>
        <pc:spChg chg="add mod">
          <ac:chgData name="Phillips, Nate" userId="1a7ed9a7-6979-4999-8e72-44e838efb909" providerId="ADAL" clId="{50DBFC05-5FE7-4FA8-B5ED-C3E5C0B11EC4}" dt="2021-11-02T12:21:12.800" v="1370" actId="1076"/>
          <ac:spMkLst>
            <pc:docMk/>
            <pc:sldMk cId="785418323" sldId="440"/>
            <ac:spMk id="16" creationId="{215174AF-8AAF-46DC-9CB5-1EEDD78E0FCE}"/>
          </ac:spMkLst>
        </pc:spChg>
        <pc:spChg chg="add mod">
          <ac:chgData name="Phillips, Nate" userId="1a7ed9a7-6979-4999-8e72-44e838efb909" providerId="ADAL" clId="{50DBFC05-5FE7-4FA8-B5ED-C3E5C0B11EC4}" dt="2021-11-02T12:23:13.292" v="1436" actId="20577"/>
          <ac:spMkLst>
            <pc:docMk/>
            <pc:sldMk cId="785418323" sldId="440"/>
            <ac:spMk id="17" creationId="{4F2B7093-FE9E-4EF4-AD0D-E82C902F2B27}"/>
          </ac:spMkLst>
        </pc:spChg>
        <pc:spChg chg="add mod">
          <ac:chgData name="Phillips, Nate" userId="1a7ed9a7-6979-4999-8e72-44e838efb909" providerId="ADAL" clId="{50DBFC05-5FE7-4FA8-B5ED-C3E5C0B11EC4}" dt="2021-11-02T12:24:13.903" v="1467" actId="20577"/>
          <ac:spMkLst>
            <pc:docMk/>
            <pc:sldMk cId="785418323" sldId="440"/>
            <ac:spMk id="18" creationId="{45366596-7E0A-41B7-9C20-D66CE001B2E8}"/>
          </ac:spMkLst>
        </pc:spChg>
        <pc:spChg chg="add mod">
          <ac:chgData name="Phillips, Nate" userId="1a7ed9a7-6979-4999-8e72-44e838efb909" providerId="ADAL" clId="{50DBFC05-5FE7-4FA8-B5ED-C3E5C0B11EC4}" dt="2021-11-02T12:25:27.066" v="1499" actId="20577"/>
          <ac:spMkLst>
            <pc:docMk/>
            <pc:sldMk cId="785418323" sldId="440"/>
            <ac:spMk id="19" creationId="{8297B993-1753-4C3D-AF8E-A3669BA77D7B}"/>
          </ac:spMkLst>
        </pc:spChg>
        <pc:spChg chg="add mod">
          <ac:chgData name="Phillips, Nate" userId="1a7ed9a7-6979-4999-8e72-44e838efb909" providerId="ADAL" clId="{50DBFC05-5FE7-4FA8-B5ED-C3E5C0B11EC4}" dt="2021-11-02T12:32:29.058" v="1749" actId="1076"/>
          <ac:spMkLst>
            <pc:docMk/>
            <pc:sldMk cId="785418323" sldId="440"/>
            <ac:spMk id="20" creationId="{4F6E22DF-A680-4B74-BF6D-320DACE82D0C}"/>
          </ac:spMkLst>
        </pc:spChg>
        <pc:spChg chg="add mod">
          <ac:chgData name="Phillips, Nate" userId="1a7ed9a7-6979-4999-8e72-44e838efb909" providerId="ADAL" clId="{50DBFC05-5FE7-4FA8-B5ED-C3E5C0B11EC4}" dt="2021-11-02T12:32:29.058" v="1749" actId="1076"/>
          <ac:spMkLst>
            <pc:docMk/>
            <pc:sldMk cId="785418323" sldId="440"/>
            <ac:spMk id="21" creationId="{A5079D4C-584C-486F-9F4C-41856C600D7A}"/>
          </ac:spMkLst>
        </pc:spChg>
        <pc:spChg chg="add mod">
          <ac:chgData name="Phillips, Nate" userId="1a7ed9a7-6979-4999-8e72-44e838efb909" providerId="ADAL" clId="{50DBFC05-5FE7-4FA8-B5ED-C3E5C0B11EC4}" dt="2021-11-02T12:32:29.058" v="1749" actId="1076"/>
          <ac:spMkLst>
            <pc:docMk/>
            <pc:sldMk cId="785418323" sldId="440"/>
            <ac:spMk id="22" creationId="{66E4F1D0-506B-4138-883C-45306532A86F}"/>
          </ac:spMkLst>
        </pc:spChg>
        <pc:spChg chg="add mod">
          <ac:chgData name="Phillips, Nate" userId="1a7ed9a7-6979-4999-8e72-44e838efb909" providerId="ADAL" clId="{50DBFC05-5FE7-4FA8-B5ED-C3E5C0B11EC4}" dt="2021-11-02T12:32:29.058" v="1749" actId="1076"/>
          <ac:spMkLst>
            <pc:docMk/>
            <pc:sldMk cId="785418323" sldId="440"/>
            <ac:spMk id="23" creationId="{2715C74D-49A2-41FE-B4A0-17303BD767AB}"/>
          </ac:spMkLst>
        </pc:spChg>
        <pc:spChg chg="add del mod">
          <ac:chgData name="Phillips, Nate" userId="1a7ed9a7-6979-4999-8e72-44e838efb909" providerId="ADAL" clId="{50DBFC05-5FE7-4FA8-B5ED-C3E5C0B11EC4}" dt="2021-11-02T12:28:50.602" v="1646" actId="478"/>
          <ac:spMkLst>
            <pc:docMk/>
            <pc:sldMk cId="785418323" sldId="440"/>
            <ac:spMk id="24" creationId="{894FE88A-0395-4AC5-A4CE-A66113F55F60}"/>
          </ac:spMkLst>
        </pc:spChg>
        <pc:spChg chg="add del mod">
          <ac:chgData name="Phillips, Nate" userId="1a7ed9a7-6979-4999-8e72-44e838efb909" providerId="ADAL" clId="{50DBFC05-5FE7-4FA8-B5ED-C3E5C0B11EC4}" dt="2021-11-02T15:44:51.227" v="4717" actId="478"/>
          <ac:spMkLst>
            <pc:docMk/>
            <pc:sldMk cId="785418323" sldId="440"/>
            <ac:spMk id="25" creationId="{B327BD97-2D8A-4334-9FB0-FE2F27D0F331}"/>
          </ac:spMkLst>
        </pc:spChg>
        <pc:spChg chg="add mod">
          <ac:chgData name="Phillips, Nate" userId="1a7ed9a7-6979-4999-8e72-44e838efb909" providerId="ADAL" clId="{50DBFC05-5FE7-4FA8-B5ED-C3E5C0B11EC4}" dt="2021-11-02T15:44:55.798" v="4718" actId="1076"/>
          <ac:spMkLst>
            <pc:docMk/>
            <pc:sldMk cId="785418323" sldId="440"/>
            <ac:spMk id="26" creationId="{DFCD905C-49FC-4A54-9A11-E648D397A50D}"/>
          </ac:spMkLst>
        </pc:spChg>
        <pc:spChg chg="add mod">
          <ac:chgData name="Phillips, Nate" userId="1a7ed9a7-6979-4999-8e72-44e838efb909" providerId="ADAL" clId="{50DBFC05-5FE7-4FA8-B5ED-C3E5C0B11EC4}" dt="2021-11-02T15:44:58.392" v="4719" actId="1076"/>
          <ac:spMkLst>
            <pc:docMk/>
            <pc:sldMk cId="785418323" sldId="440"/>
            <ac:spMk id="27" creationId="{2760590F-939C-45E3-B2F8-3D9B6AF3FD0B}"/>
          </ac:spMkLst>
        </pc:spChg>
      </pc:sldChg>
      <pc:sldChg chg="addSp delSp modSp new mod modAnim">
        <pc:chgData name="Phillips, Nate" userId="1a7ed9a7-6979-4999-8e72-44e838efb909" providerId="ADAL" clId="{50DBFC05-5FE7-4FA8-B5ED-C3E5C0B11EC4}" dt="2021-11-02T12:59:54.023" v="1804"/>
        <pc:sldMkLst>
          <pc:docMk/>
          <pc:sldMk cId="955149433" sldId="441"/>
        </pc:sldMkLst>
        <pc:spChg chg="mod">
          <ac:chgData name="Phillips, Nate" userId="1a7ed9a7-6979-4999-8e72-44e838efb909" providerId="ADAL" clId="{50DBFC05-5FE7-4FA8-B5ED-C3E5C0B11EC4}" dt="2021-11-02T12:34:34.426" v="1764" actId="20577"/>
          <ac:spMkLst>
            <pc:docMk/>
            <pc:sldMk cId="955149433" sldId="441"/>
            <ac:spMk id="2" creationId="{C5EB6C85-B57F-4CE6-B9C1-CD29AA18B4BF}"/>
          </ac:spMkLst>
        </pc:spChg>
        <pc:spChg chg="del">
          <ac:chgData name="Phillips, Nate" userId="1a7ed9a7-6979-4999-8e72-44e838efb909" providerId="ADAL" clId="{50DBFC05-5FE7-4FA8-B5ED-C3E5C0B11EC4}" dt="2021-11-02T12:34:45.602" v="1766" actId="478"/>
          <ac:spMkLst>
            <pc:docMk/>
            <pc:sldMk cId="955149433" sldId="441"/>
            <ac:spMk id="3" creationId="{5D0577B4-25EB-46A7-87D6-DDBAFF92EC82}"/>
          </ac:spMkLst>
        </pc:spChg>
        <pc:spChg chg="mod">
          <ac:chgData name="Phillips, Nate" userId="1a7ed9a7-6979-4999-8e72-44e838efb909" providerId="ADAL" clId="{50DBFC05-5FE7-4FA8-B5ED-C3E5C0B11EC4}" dt="2021-11-02T12:35:06.428" v="1778" actId="20577"/>
          <ac:spMkLst>
            <pc:docMk/>
            <pc:sldMk cId="955149433" sldId="441"/>
            <ac:spMk id="6" creationId="{27C5962D-78F1-4CF9-B7CA-A160476CD870}"/>
          </ac:spMkLst>
        </pc:spChg>
        <pc:spChg chg="mod">
          <ac:chgData name="Phillips, Nate" userId="1a7ed9a7-6979-4999-8e72-44e838efb909" providerId="ADAL" clId="{50DBFC05-5FE7-4FA8-B5ED-C3E5C0B11EC4}" dt="2021-11-02T12:35:06.428" v="1778" actId="20577"/>
          <ac:spMkLst>
            <pc:docMk/>
            <pc:sldMk cId="955149433" sldId="441"/>
            <ac:spMk id="7" creationId="{68F695E6-C7A9-457A-A15F-DEA43CA94F85}"/>
          </ac:spMkLst>
        </pc:spChg>
        <pc:spChg chg="mod">
          <ac:chgData name="Phillips, Nate" userId="1a7ed9a7-6979-4999-8e72-44e838efb909" providerId="ADAL" clId="{50DBFC05-5FE7-4FA8-B5ED-C3E5C0B11EC4}" dt="2021-11-02T12:35:06.428" v="1778" actId="20577"/>
          <ac:spMkLst>
            <pc:docMk/>
            <pc:sldMk cId="955149433" sldId="441"/>
            <ac:spMk id="8" creationId="{4544A18F-E082-4949-B79C-1BB01C0EA483}"/>
          </ac:spMkLst>
        </pc:spChg>
        <pc:spChg chg="mod">
          <ac:chgData name="Phillips, Nate" userId="1a7ed9a7-6979-4999-8e72-44e838efb909" providerId="ADAL" clId="{50DBFC05-5FE7-4FA8-B5ED-C3E5C0B11EC4}" dt="2021-11-02T12:35:06.428" v="1778" actId="20577"/>
          <ac:spMkLst>
            <pc:docMk/>
            <pc:sldMk cId="955149433" sldId="441"/>
            <ac:spMk id="9" creationId="{743017B9-BDCE-407C-B703-A18011520FE6}"/>
          </ac:spMkLst>
        </pc:spChg>
        <pc:spChg chg="add mod">
          <ac:chgData name="Phillips, Nate" userId="1a7ed9a7-6979-4999-8e72-44e838efb909" providerId="ADAL" clId="{50DBFC05-5FE7-4FA8-B5ED-C3E5C0B11EC4}" dt="2021-11-02T12:59:22.554" v="1797"/>
          <ac:spMkLst>
            <pc:docMk/>
            <pc:sldMk cId="955149433" sldId="441"/>
            <ac:spMk id="11" creationId="{3E42D1ED-3F98-4316-AE23-1C2F03CF2BC4}"/>
          </ac:spMkLst>
        </pc:spChg>
        <pc:grpChg chg="add mod">
          <ac:chgData name="Phillips, Nate" userId="1a7ed9a7-6979-4999-8e72-44e838efb909" providerId="ADAL" clId="{50DBFC05-5FE7-4FA8-B5ED-C3E5C0B11EC4}" dt="2021-11-02T12:35:06.428" v="1778" actId="20577"/>
          <ac:grpSpMkLst>
            <pc:docMk/>
            <pc:sldMk cId="955149433" sldId="441"/>
            <ac:grpSpMk id="4" creationId="{F5EA46FF-793F-466D-9B91-8922A74E053F}"/>
          </ac:grpSpMkLst>
        </pc:grpChg>
        <pc:grpChg chg="mod">
          <ac:chgData name="Phillips, Nate" userId="1a7ed9a7-6979-4999-8e72-44e838efb909" providerId="ADAL" clId="{50DBFC05-5FE7-4FA8-B5ED-C3E5C0B11EC4}" dt="2021-11-02T12:35:06.428" v="1778" actId="20577"/>
          <ac:grpSpMkLst>
            <pc:docMk/>
            <pc:sldMk cId="955149433" sldId="441"/>
            <ac:grpSpMk id="5" creationId="{69BF88E4-F619-4667-A28C-3B2C2FDB12EC}"/>
          </ac:grpSpMkLst>
        </pc:grpChg>
        <pc:picChg chg="add mod">
          <ac:chgData name="Phillips, Nate" userId="1a7ed9a7-6979-4999-8e72-44e838efb909" providerId="ADAL" clId="{50DBFC05-5FE7-4FA8-B5ED-C3E5C0B11EC4}" dt="2021-11-02T12:59:41.101" v="1802" actId="1076"/>
          <ac:picMkLst>
            <pc:docMk/>
            <pc:sldMk cId="955149433" sldId="441"/>
            <ac:picMk id="1026" creationId="{100E306A-D43F-43A3-A33A-D59829DCCB54}"/>
          </ac:picMkLst>
        </pc:picChg>
      </pc:sldChg>
      <pc:sldChg chg="addSp delSp modSp add modAnim">
        <pc:chgData name="Phillips, Nate" userId="1a7ed9a7-6979-4999-8e72-44e838efb909" providerId="ADAL" clId="{50DBFC05-5FE7-4FA8-B5ED-C3E5C0B11EC4}" dt="2021-11-02T13:12:13.056" v="1813"/>
        <pc:sldMkLst>
          <pc:docMk/>
          <pc:sldMk cId="884807829" sldId="442"/>
        </pc:sldMkLst>
        <pc:spChg chg="mod">
          <ac:chgData name="Phillips, Nate" userId="1a7ed9a7-6979-4999-8e72-44e838efb909" providerId="ADAL" clId="{50DBFC05-5FE7-4FA8-B5ED-C3E5C0B11EC4}" dt="2021-11-02T12:59:12.267" v="1796" actId="20577"/>
          <ac:spMkLst>
            <pc:docMk/>
            <pc:sldMk cId="884807829" sldId="442"/>
            <ac:spMk id="6" creationId="{27C5962D-78F1-4CF9-B7CA-A160476CD870}"/>
          </ac:spMkLst>
        </pc:spChg>
        <pc:spChg chg="mod">
          <ac:chgData name="Phillips, Nate" userId="1a7ed9a7-6979-4999-8e72-44e838efb909" providerId="ADAL" clId="{50DBFC05-5FE7-4FA8-B5ED-C3E5C0B11EC4}" dt="2021-11-02T12:59:12.267" v="1796" actId="20577"/>
          <ac:spMkLst>
            <pc:docMk/>
            <pc:sldMk cId="884807829" sldId="442"/>
            <ac:spMk id="7" creationId="{68F695E6-C7A9-457A-A15F-DEA43CA94F85}"/>
          </ac:spMkLst>
        </pc:spChg>
        <pc:spChg chg="mod">
          <ac:chgData name="Phillips, Nate" userId="1a7ed9a7-6979-4999-8e72-44e838efb909" providerId="ADAL" clId="{50DBFC05-5FE7-4FA8-B5ED-C3E5C0B11EC4}" dt="2021-11-02T12:59:12.267" v="1796" actId="20577"/>
          <ac:spMkLst>
            <pc:docMk/>
            <pc:sldMk cId="884807829" sldId="442"/>
            <ac:spMk id="8" creationId="{4544A18F-E082-4949-B79C-1BB01C0EA483}"/>
          </ac:spMkLst>
        </pc:spChg>
        <pc:spChg chg="mod">
          <ac:chgData name="Phillips, Nate" userId="1a7ed9a7-6979-4999-8e72-44e838efb909" providerId="ADAL" clId="{50DBFC05-5FE7-4FA8-B5ED-C3E5C0B11EC4}" dt="2021-11-02T12:59:12.267" v="1796" actId="20577"/>
          <ac:spMkLst>
            <pc:docMk/>
            <pc:sldMk cId="884807829" sldId="442"/>
            <ac:spMk id="9" creationId="{743017B9-BDCE-407C-B703-A18011520FE6}"/>
          </ac:spMkLst>
        </pc:spChg>
        <pc:spChg chg="add mod">
          <ac:chgData name="Phillips, Nate" userId="1a7ed9a7-6979-4999-8e72-44e838efb909" providerId="ADAL" clId="{50DBFC05-5FE7-4FA8-B5ED-C3E5C0B11EC4}" dt="2021-11-02T12:59:59.891" v="1805"/>
          <ac:spMkLst>
            <pc:docMk/>
            <pc:sldMk cId="884807829" sldId="442"/>
            <ac:spMk id="10" creationId="{D115EBEA-CDCB-4E6F-BF46-D2CDED4BA098}"/>
          </ac:spMkLst>
        </pc:spChg>
        <pc:grpChg chg="mod">
          <ac:chgData name="Phillips, Nate" userId="1a7ed9a7-6979-4999-8e72-44e838efb909" providerId="ADAL" clId="{50DBFC05-5FE7-4FA8-B5ED-C3E5C0B11EC4}" dt="2021-11-02T12:59:12.267" v="1796" actId="20577"/>
          <ac:grpSpMkLst>
            <pc:docMk/>
            <pc:sldMk cId="884807829" sldId="442"/>
            <ac:grpSpMk id="4" creationId="{F5EA46FF-793F-466D-9B91-8922A74E053F}"/>
          </ac:grpSpMkLst>
        </pc:grpChg>
        <pc:grpChg chg="mod">
          <ac:chgData name="Phillips, Nate" userId="1a7ed9a7-6979-4999-8e72-44e838efb909" providerId="ADAL" clId="{50DBFC05-5FE7-4FA8-B5ED-C3E5C0B11EC4}" dt="2021-11-02T12:59:12.267" v="1796" actId="20577"/>
          <ac:grpSpMkLst>
            <pc:docMk/>
            <pc:sldMk cId="884807829" sldId="442"/>
            <ac:grpSpMk id="5" creationId="{69BF88E4-F619-4667-A28C-3B2C2FDB12EC}"/>
          </ac:grpSpMkLst>
        </pc:grpChg>
        <pc:picChg chg="del">
          <ac:chgData name="Phillips, Nate" userId="1a7ed9a7-6979-4999-8e72-44e838efb909" providerId="ADAL" clId="{50DBFC05-5FE7-4FA8-B5ED-C3E5C0B11EC4}" dt="2021-11-02T12:57:43.627" v="1786" actId="478"/>
          <ac:picMkLst>
            <pc:docMk/>
            <pc:sldMk cId="884807829" sldId="442"/>
            <ac:picMk id="1026" creationId="{100E306A-D43F-43A3-A33A-D59829DCCB54}"/>
          </ac:picMkLst>
        </pc:picChg>
        <pc:picChg chg="add mod">
          <ac:chgData name="Phillips, Nate" userId="1a7ed9a7-6979-4999-8e72-44e838efb909" providerId="ADAL" clId="{50DBFC05-5FE7-4FA8-B5ED-C3E5C0B11EC4}" dt="2021-11-02T13:12:10.585" v="1812" actId="1076"/>
          <ac:picMkLst>
            <pc:docMk/>
            <pc:sldMk cId="884807829" sldId="442"/>
            <ac:picMk id="2050" creationId="{EBAA4B96-7532-49E6-AB3C-F6B7772FBA74}"/>
          </ac:picMkLst>
        </pc:picChg>
      </pc:sldChg>
      <pc:sldChg chg="addSp modSp new mod modAnim">
        <pc:chgData name="Phillips, Nate" userId="1a7ed9a7-6979-4999-8e72-44e838efb909" providerId="ADAL" clId="{50DBFC05-5FE7-4FA8-B5ED-C3E5C0B11EC4}" dt="2021-11-02T15:46:42.358" v="4724"/>
        <pc:sldMkLst>
          <pc:docMk/>
          <pc:sldMk cId="3676250908" sldId="443"/>
        </pc:sldMkLst>
        <pc:spChg chg="mod">
          <ac:chgData name="Phillips, Nate" userId="1a7ed9a7-6979-4999-8e72-44e838efb909" providerId="ADAL" clId="{50DBFC05-5FE7-4FA8-B5ED-C3E5C0B11EC4}" dt="2021-11-02T13:14:43.598" v="1841" actId="20577"/>
          <ac:spMkLst>
            <pc:docMk/>
            <pc:sldMk cId="3676250908" sldId="443"/>
            <ac:spMk id="2" creationId="{C0254D0E-6E8B-4412-A6E4-53AE520C55E1}"/>
          </ac:spMkLst>
        </pc:spChg>
        <pc:spChg chg="mod">
          <ac:chgData name="Phillips, Nate" userId="1a7ed9a7-6979-4999-8e72-44e838efb909" providerId="ADAL" clId="{50DBFC05-5FE7-4FA8-B5ED-C3E5C0B11EC4}" dt="2021-11-02T13:20:42.746" v="2383" actId="20577"/>
          <ac:spMkLst>
            <pc:docMk/>
            <pc:sldMk cId="3676250908" sldId="443"/>
            <ac:spMk id="3" creationId="{DCA41CAB-9646-46C9-84AB-BA5C2ECACB7E}"/>
          </ac:spMkLst>
        </pc:spChg>
        <pc:spChg chg="add mod">
          <ac:chgData name="Phillips, Nate" userId="1a7ed9a7-6979-4999-8e72-44e838efb909" providerId="ADAL" clId="{50DBFC05-5FE7-4FA8-B5ED-C3E5C0B11EC4}" dt="2021-11-02T13:53:40.114" v="3380"/>
          <ac:spMkLst>
            <pc:docMk/>
            <pc:sldMk cId="3676250908" sldId="443"/>
            <ac:spMk id="4" creationId="{A491CECB-6ECC-4D5F-9568-179E633BE5F9}"/>
          </ac:spMkLst>
        </pc:spChg>
      </pc:sldChg>
      <pc:sldChg chg="addSp modSp add mod modAnim">
        <pc:chgData name="Phillips, Nate" userId="1a7ed9a7-6979-4999-8e72-44e838efb909" providerId="ADAL" clId="{50DBFC05-5FE7-4FA8-B5ED-C3E5C0B11EC4}" dt="2021-11-02T15:48:49.838" v="4751"/>
        <pc:sldMkLst>
          <pc:docMk/>
          <pc:sldMk cId="2127682786" sldId="444"/>
        </pc:sldMkLst>
        <pc:spChg chg="mod">
          <ac:chgData name="Phillips, Nate" userId="1a7ed9a7-6979-4999-8e72-44e838efb909" providerId="ADAL" clId="{50DBFC05-5FE7-4FA8-B5ED-C3E5C0B11EC4}" dt="2021-11-02T15:48:26.803" v="4748" actId="20577"/>
          <ac:spMkLst>
            <pc:docMk/>
            <pc:sldMk cId="2127682786" sldId="444"/>
            <ac:spMk id="3" creationId="{DCA41CAB-9646-46C9-84AB-BA5C2ECACB7E}"/>
          </ac:spMkLst>
        </pc:spChg>
        <pc:spChg chg="add mod">
          <ac:chgData name="Phillips, Nate" userId="1a7ed9a7-6979-4999-8e72-44e838efb909" providerId="ADAL" clId="{50DBFC05-5FE7-4FA8-B5ED-C3E5C0B11EC4}" dt="2021-11-02T13:33:45.110" v="2974" actId="1076"/>
          <ac:spMkLst>
            <pc:docMk/>
            <pc:sldMk cId="2127682786" sldId="444"/>
            <ac:spMk id="4" creationId="{126D1390-19C4-4591-B199-AE86CC8EF171}"/>
          </ac:spMkLst>
        </pc:spChg>
        <pc:spChg chg="add mod">
          <ac:chgData name="Phillips, Nate" userId="1a7ed9a7-6979-4999-8e72-44e838efb909" providerId="ADAL" clId="{50DBFC05-5FE7-4FA8-B5ED-C3E5C0B11EC4}" dt="2021-11-02T13:33:45.110" v="2974" actId="1076"/>
          <ac:spMkLst>
            <pc:docMk/>
            <pc:sldMk cId="2127682786" sldId="444"/>
            <ac:spMk id="5" creationId="{A36D36EE-96C4-4BF5-B044-EE1FEC5ED6EB}"/>
          </ac:spMkLst>
        </pc:spChg>
        <pc:spChg chg="add mod">
          <ac:chgData name="Phillips, Nate" userId="1a7ed9a7-6979-4999-8e72-44e838efb909" providerId="ADAL" clId="{50DBFC05-5FE7-4FA8-B5ED-C3E5C0B11EC4}" dt="2021-11-02T13:33:45.110" v="2974" actId="1076"/>
          <ac:spMkLst>
            <pc:docMk/>
            <pc:sldMk cId="2127682786" sldId="444"/>
            <ac:spMk id="6" creationId="{B96A7425-036D-4A1B-905D-15BEFE0BD979}"/>
          </ac:spMkLst>
        </pc:spChg>
        <pc:spChg chg="add mod">
          <ac:chgData name="Phillips, Nate" userId="1a7ed9a7-6979-4999-8e72-44e838efb909" providerId="ADAL" clId="{50DBFC05-5FE7-4FA8-B5ED-C3E5C0B11EC4}" dt="2021-11-02T13:33:45.110" v="2974" actId="1076"/>
          <ac:spMkLst>
            <pc:docMk/>
            <pc:sldMk cId="2127682786" sldId="444"/>
            <ac:spMk id="7" creationId="{57BBA0B2-7807-4CDC-913C-5B66432EF3EE}"/>
          </ac:spMkLst>
        </pc:spChg>
        <pc:spChg chg="add mod">
          <ac:chgData name="Phillips, Nate" userId="1a7ed9a7-6979-4999-8e72-44e838efb909" providerId="ADAL" clId="{50DBFC05-5FE7-4FA8-B5ED-C3E5C0B11EC4}" dt="2021-11-02T13:53:44.959" v="3381"/>
          <ac:spMkLst>
            <pc:docMk/>
            <pc:sldMk cId="2127682786" sldId="444"/>
            <ac:spMk id="9" creationId="{51A5F99A-E9E5-4DC5-AD16-A99F962C0610}"/>
          </ac:spMkLst>
        </pc:spChg>
        <pc:graphicFrameChg chg="add mod modGraphic">
          <ac:chgData name="Phillips, Nate" userId="1a7ed9a7-6979-4999-8e72-44e838efb909" providerId="ADAL" clId="{50DBFC05-5FE7-4FA8-B5ED-C3E5C0B11EC4}" dt="2021-11-02T13:33:50.672" v="2975" actId="1076"/>
          <ac:graphicFrameMkLst>
            <pc:docMk/>
            <pc:sldMk cId="2127682786" sldId="444"/>
            <ac:graphicFrameMk id="8" creationId="{4CFF669C-A70E-4191-BC4D-84916D94EA96}"/>
          </ac:graphicFrameMkLst>
        </pc:graphicFrameChg>
      </pc:sldChg>
      <pc:sldChg chg="addSp delSp modSp new mod modAnim">
        <pc:chgData name="Phillips, Nate" userId="1a7ed9a7-6979-4999-8e72-44e838efb909" providerId="ADAL" clId="{50DBFC05-5FE7-4FA8-B5ED-C3E5C0B11EC4}" dt="2021-11-02T14:15:51.053" v="4630"/>
        <pc:sldMkLst>
          <pc:docMk/>
          <pc:sldMk cId="1423757050" sldId="445"/>
        </pc:sldMkLst>
        <pc:spChg chg="del">
          <ac:chgData name="Phillips, Nate" userId="1a7ed9a7-6979-4999-8e72-44e838efb909" providerId="ADAL" clId="{50DBFC05-5FE7-4FA8-B5ED-C3E5C0B11EC4}" dt="2021-11-02T14:06:18.158" v="4427" actId="478"/>
          <ac:spMkLst>
            <pc:docMk/>
            <pc:sldMk cId="1423757050" sldId="445"/>
            <ac:spMk id="2" creationId="{B4829D0F-AF6C-4A5A-BC89-A71F98911C02}"/>
          </ac:spMkLst>
        </pc:spChg>
        <pc:spChg chg="mod">
          <ac:chgData name="Phillips, Nate" userId="1a7ed9a7-6979-4999-8e72-44e838efb909" providerId="ADAL" clId="{50DBFC05-5FE7-4FA8-B5ED-C3E5C0B11EC4}" dt="2021-11-02T14:09:06.756" v="4522" actId="27636"/>
          <ac:spMkLst>
            <pc:docMk/>
            <pc:sldMk cId="1423757050" sldId="445"/>
            <ac:spMk id="3" creationId="{16A23F35-64A0-484D-8ED8-814A898B42D7}"/>
          </ac:spMkLst>
        </pc:spChg>
        <pc:spChg chg="add mod">
          <ac:chgData name="Phillips, Nate" userId="1a7ed9a7-6979-4999-8e72-44e838efb909" providerId="ADAL" clId="{50DBFC05-5FE7-4FA8-B5ED-C3E5C0B11EC4}" dt="2021-11-02T14:09:22.603" v="4523" actId="1076"/>
          <ac:spMkLst>
            <pc:docMk/>
            <pc:sldMk cId="1423757050" sldId="445"/>
            <ac:spMk id="4" creationId="{4995C137-7941-40BC-B5FB-4CE7E125EE5F}"/>
          </ac:spMkLst>
        </pc:spChg>
        <pc:spChg chg="add mod">
          <ac:chgData name="Phillips, Nate" userId="1a7ed9a7-6979-4999-8e72-44e838efb909" providerId="ADAL" clId="{50DBFC05-5FE7-4FA8-B5ED-C3E5C0B11EC4}" dt="2021-11-02T14:09:22.603" v="4523" actId="1076"/>
          <ac:spMkLst>
            <pc:docMk/>
            <pc:sldMk cId="1423757050" sldId="445"/>
            <ac:spMk id="5" creationId="{6A914B2A-A305-4B97-97EE-E255EDAE7654}"/>
          </ac:spMkLst>
        </pc:spChg>
        <pc:spChg chg="add mod">
          <ac:chgData name="Phillips, Nate" userId="1a7ed9a7-6979-4999-8e72-44e838efb909" providerId="ADAL" clId="{50DBFC05-5FE7-4FA8-B5ED-C3E5C0B11EC4}" dt="2021-11-02T14:14:41.774" v="4626" actId="114"/>
          <ac:spMkLst>
            <pc:docMk/>
            <pc:sldMk cId="1423757050" sldId="445"/>
            <ac:spMk id="6" creationId="{C696B15D-1722-42C3-98CE-F1E4C9226AA5}"/>
          </ac:spMkLst>
        </pc:spChg>
        <pc:spChg chg="add mod">
          <ac:chgData name="Phillips, Nate" userId="1a7ed9a7-6979-4999-8e72-44e838efb909" providerId="ADAL" clId="{50DBFC05-5FE7-4FA8-B5ED-C3E5C0B11EC4}" dt="2021-11-02T14:09:22.603" v="4523" actId="1076"/>
          <ac:spMkLst>
            <pc:docMk/>
            <pc:sldMk cId="1423757050" sldId="445"/>
            <ac:spMk id="7" creationId="{8AAB6A49-C88E-4484-A300-28793B6514DB}"/>
          </ac:spMkLst>
        </pc:spChg>
        <pc:spChg chg="add mod">
          <ac:chgData name="Phillips, Nate" userId="1a7ed9a7-6979-4999-8e72-44e838efb909" providerId="ADAL" clId="{50DBFC05-5FE7-4FA8-B5ED-C3E5C0B11EC4}" dt="2021-11-02T14:09:28.443" v="4524" actId="1076"/>
          <ac:spMkLst>
            <pc:docMk/>
            <pc:sldMk cId="1423757050" sldId="445"/>
            <ac:spMk id="8" creationId="{5743B9F6-32F5-4EFB-A1C5-E7A148765F4C}"/>
          </ac:spMkLst>
        </pc:spChg>
        <pc:spChg chg="add mod">
          <ac:chgData name="Phillips, Nate" userId="1a7ed9a7-6979-4999-8e72-44e838efb909" providerId="ADAL" clId="{50DBFC05-5FE7-4FA8-B5ED-C3E5C0B11EC4}" dt="2021-11-02T14:09:28.443" v="4524" actId="1076"/>
          <ac:spMkLst>
            <pc:docMk/>
            <pc:sldMk cId="1423757050" sldId="445"/>
            <ac:spMk id="9" creationId="{76FDF8F4-F8F4-4799-B167-0D25D6733ED6}"/>
          </ac:spMkLst>
        </pc:spChg>
        <pc:spChg chg="add mod">
          <ac:chgData name="Phillips, Nate" userId="1a7ed9a7-6979-4999-8e72-44e838efb909" providerId="ADAL" clId="{50DBFC05-5FE7-4FA8-B5ED-C3E5C0B11EC4}" dt="2021-11-02T14:09:28.443" v="4524" actId="1076"/>
          <ac:spMkLst>
            <pc:docMk/>
            <pc:sldMk cId="1423757050" sldId="445"/>
            <ac:spMk id="10" creationId="{0CBD104B-F085-40CD-BC92-5B2AFEEFD9D2}"/>
          </ac:spMkLst>
        </pc:spChg>
        <pc:spChg chg="add mod">
          <ac:chgData name="Phillips, Nate" userId="1a7ed9a7-6979-4999-8e72-44e838efb909" providerId="ADAL" clId="{50DBFC05-5FE7-4FA8-B5ED-C3E5C0B11EC4}" dt="2021-11-02T14:09:28.443" v="4524" actId="1076"/>
          <ac:spMkLst>
            <pc:docMk/>
            <pc:sldMk cId="1423757050" sldId="445"/>
            <ac:spMk id="11" creationId="{0E69E909-7649-4EEA-B674-1ED15CFAA083}"/>
          </ac:spMkLst>
        </pc:spChg>
        <pc:spChg chg="add mod">
          <ac:chgData name="Phillips, Nate" userId="1a7ed9a7-6979-4999-8e72-44e838efb909" providerId="ADAL" clId="{50DBFC05-5FE7-4FA8-B5ED-C3E5C0B11EC4}" dt="2021-11-02T14:09:59.165" v="4580" actId="20577"/>
          <ac:spMkLst>
            <pc:docMk/>
            <pc:sldMk cId="1423757050" sldId="445"/>
            <ac:spMk id="12" creationId="{48B70A47-010F-484D-BE9C-7D8EE66A35FB}"/>
          </ac:spMkLst>
        </pc:spChg>
        <pc:spChg chg="add mod">
          <ac:chgData name="Phillips, Nate" userId="1a7ed9a7-6979-4999-8e72-44e838efb909" providerId="ADAL" clId="{50DBFC05-5FE7-4FA8-B5ED-C3E5C0B11EC4}" dt="2021-11-02T14:10:29.585" v="4603" actId="1076"/>
          <ac:spMkLst>
            <pc:docMk/>
            <pc:sldMk cId="1423757050" sldId="445"/>
            <ac:spMk id="13" creationId="{9C9940CB-D912-480E-B9A1-9C9F05CABFD6}"/>
          </ac:spMkLst>
        </pc:spChg>
        <pc:spChg chg="add mod ord">
          <ac:chgData name="Phillips, Nate" userId="1a7ed9a7-6979-4999-8e72-44e838efb909" providerId="ADAL" clId="{50DBFC05-5FE7-4FA8-B5ED-C3E5C0B11EC4}" dt="2021-11-02T14:11:23.177" v="4617" actId="1076"/>
          <ac:spMkLst>
            <pc:docMk/>
            <pc:sldMk cId="1423757050" sldId="445"/>
            <ac:spMk id="14" creationId="{3B571F18-5DA9-42A6-8641-B4BB7D72C3AB}"/>
          </ac:spMkLst>
        </pc:spChg>
        <pc:spChg chg="add mod">
          <ac:chgData name="Phillips, Nate" userId="1a7ed9a7-6979-4999-8e72-44e838efb909" providerId="ADAL" clId="{50DBFC05-5FE7-4FA8-B5ED-C3E5C0B11EC4}" dt="2021-11-02T14:15:51.053" v="4630"/>
          <ac:spMkLst>
            <pc:docMk/>
            <pc:sldMk cId="1423757050" sldId="445"/>
            <ac:spMk id="15" creationId="{6BF63DD1-8DAC-42D1-BB89-A23C3B89A7A2}"/>
          </ac:spMkLst>
        </pc:spChg>
      </pc:sldChg>
      <pc:sldChg chg="addSp delSp modSp add mod delAnim modAnim">
        <pc:chgData name="Phillips, Nate" userId="1a7ed9a7-6979-4999-8e72-44e838efb909" providerId="ADAL" clId="{50DBFC05-5FE7-4FA8-B5ED-C3E5C0B11EC4}" dt="2021-11-02T13:50:25.771" v="3365"/>
        <pc:sldMkLst>
          <pc:docMk/>
          <pc:sldMk cId="1535993507" sldId="446"/>
        </pc:sldMkLst>
        <pc:spChg chg="mod">
          <ac:chgData name="Phillips, Nate" userId="1a7ed9a7-6979-4999-8e72-44e838efb909" providerId="ADAL" clId="{50DBFC05-5FE7-4FA8-B5ED-C3E5C0B11EC4}" dt="2021-11-02T13:43:29.911" v="3252" actId="6549"/>
          <ac:spMkLst>
            <pc:docMk/>
            <pc:sldMk cId="1535993507" sldId="446"/>
            <ac:spMk id="3" creationId="{DCA41CAB-9646-46C9-84AB-BA5C2ECACB7E}"/>
          </ac:spMkLst>
        </pc:spChg>
        <pc:spChg chg="del">
          <ac:chgData name="Phillips, Nate" userId="1a7ed9a7-6979-4999-8e72-44e838efb909" providerId="ADAL" clId="{50DBFC05-5FE7-4FA8-B5ED-C3E5C0B11EC4}" dt="2021-11-02T13:38:07.631" v="3113" actId="478"/>
          <ac:spMkLst>
            <pc:docMk/>
            <pc:sldMk cId="1535993507" sldId="446"/>
            <ac:spMk id="4" creationId="{126D1390-19C4-4591-B199-AE86CC8EF171}"/>
          </ac:spMkLst>
        </pc:spChg>
        <pc:spChg chg="del">
          <ac:chgData name="Phillips, Nate" userId="1a7ed9a7-6979-4999-8e72-44e838efb909" providerId="ADAL" clId="{50DBFC05-5FE7-4FA8-B5ED-C3E5C0B11EC4}" dt="2021-11-02T13:38:07.631" v="3113" actId="478"/>
          <ac:spMkLst>
            <pc:docMk/>
            <pc:sldMk cId="1535993507" sldId="446"/>
            <ac:spMk id="5" creationId="{A36D36EE-96C4-4BF5-B044-EE1FEC5ED6EB}"/>
          </ac:spMkLst>
        </pc:spChg>
        <pc:spChg chg="del">
          <ac:chgData name="Phillips, Nate" userId="1a7ed9a7-6979-4999-8e72-44e838efb909" providerId="ADAL" clId="{50DBFC05-5FE7-4FA8-B5ED-C3E5C0B11EC4}" dt="2021-11-02T13:38:07.631" v="3113" actId="478"/>
          <ac:spMkLst>
            <pc:docMk/>
            <pc:sldMk cId="1535993507" sldId="446"/>
            <ac:spMk id="6" creationId="{B96A7425-036D-4A1B-905D-15BEFE0BD979}"/>
          </ac:spMkLst>
        </pc:spChg>
        <pc:spChg chg="del">
          <ac:chgData name="Phillips, Nate" userId="1a7ed9a7-6979-4999-8e72-44e838efb909" providerId="ADAL" clId="{50DBFC05-5FE7-4FA8-B5ED-C3E5C0B11EC4}" dt="2021-11-02T13:38:07.631" v="3113" actId="478"/>
          <ac:spMkLst>
            <pc:docMk/>
            <pc:sldMk cId="1535993507" sldId="446"/>
            <ac:spMk id="7" creationId="{57BBA0B2-7807-4CDC-913C-5B66432EF3EE}"/>
          </ac:spMkLst>
        </pc:spChg>
        <pc:spChg chg="add mod">
          <ac:chgData name="Phillips, Nate" userId="1a7ed9a7-6979-4999-8e72-44e838efb909" providerId="ADAL" clId="{50DBFC05-5FE7-4FA8-B5ED-C3E5C0B11EC4}" dt="2021-11-02T13:36:13.870" v="3092" actId="14100"/>
          <ac:spMkLst>
            <pc:docMk/>
            <pc:sldMk cId="1535993507" sldId="446"/>
            <ac:spMk id="9" creationId="{C6C8E9CE-4E34-479D-8C1A-7BA4A1E4FC2E}"/>
          </ac:spMkLst>
        </pc:spChg>
        <pc:spChg chg="add mod">
          <ac:chgData name="Phillips, Nate" userId="1a7ed9a7-6979-4999-8e72-44e838efb909" providerId="ADAL" clId="{50DBFC05-5FE7-4FA8-B5ED-C3E5C0B11EC4}" dt="2021-11-02T13:36:19.036" v="3094" actId="1076"/>
          <ac:spMkLst>
            <pc:docMk/>
            <pc:sldMk cId="1535993507" sldId="446"/>
            <ac:spMk id="10" creationId="{70CB5A4E-B0AA-40A8-B63F-EB9DF61FD1C2}"/>
          </ac:spMkLst>
        </pc:spChg>
        <pc:spChg chg="add mod">
          <ac:chgData name="Phillips, Nate" userId="1a7ed9a7-6979-4999-8e72-44e838efb909" providerId="ADAL" clId="{50DBFC05-5FE7-4FA8-B5ED-C3E5C0B11EC4}" dt="2021-11-02T13:45:45.066" v="3295" actId="1076"/>
          <ac:spMkLst>
            <pc:docMk/>
            <pc:sldMk cId="1535993507" sldId="446"/>
            <ac:spMk id="11" creationId="{B73EBF63-5F21-4566-8626-8F302C0F05F7}"/>
          </ac:spMkLst>
        </pc:spChg>
        <pc:spChg chg="add mod">
          <ac:chgData name="Phillips, Nate" userId="1a7ed9a7-6979-4999-8e72-44e838efb909" providerId="ADAL" clId="{50DBFC05-5FE7-4FA8-B5ED-C3E5C0B11EC4}" dt="2021-11-02T13:37:04.034" v="3102" actId="1076"/>
          <ac:spMkLst>
            <pc:docMk/>
            <pc:sldMk cId="1535993507" sldId="446"/>
            <ac:spMk id="12" creationId="{FD02B173-EBC5-46C9-9EAC-F06FD5071594}"/>
          </ac:spMkLst>
        </pc:spChg>
        <pc:spChg chg="add mod">
          <ac:chgData name="Phillips, Nate" userId="1a7ed9a7-6979-4999-8e72-44e838efb909" providerId="ADAL" clId="{50DBFC05-5FE7-4FA8-B5ED-C3E5C0B11EC4}" dt="2021-11-02T13:37:16.818" v="3104" actId="1076"/>
          <ac:spMkLst>
            <pc:docMk/>
            <pc:sldMk cId="1535993507" sldId="446"/>
            <ac:spMk id="13" creationId="{9E89815D-C463-4953-AE34-FCDB4EE4201E}"/>
          </ac:spMkLst>
        </pc:spChg>
        <pc:spChg chg="add mod">
          <ac:chgData name="Phillips, Nate" userId="1a7ed9a7-6979-4999-8e72-44e838efb909" providerId="ADAL" clId="{50DBFC05-5FE7-4FA8-B5ED-C3E5C0B11EC4}" dt="2021-11-02T13:37:24.229" v="3106" actId="1076"/>
          <ac:spMkLst>
            <pc:docMk/>
            <pc:sldMk cId="1535993507" sldId="446"/>
            <ac:spMk id="14" creationId="{70A9511F-8F25-440D-BF8A-C44B9EA99025}"/>
          </ac:spMkLst>
        </pc:spChg>
        <pc:spChg chg="add mod">
          <ac:chgData name="Phillips, Nate" userId="1a7ed9a7-6979-4999-8e72-44e838efb909" providerId="ADAL" clId="{50DBFC05-5FE7-4FA8-B5ED-C3E5C0B11EC4}" dt="2021-11-02T13:37:30.150" v="3108" actId="1076"/>
          <ac:spMkLst>
            <pc:docMk/>
            <pc:sldMk cId="1535993507" sldId="446"/>
            <ac:spMk id="15" creationId="{9213097E-4641-445F-9AEE-C199359B466E}"/>
          </ac:spMkLst>
        </pc:spChg>
        <pc:spChg chg="add mod">
          <ac:chgData name="Phillips, Nate" userId="1a7ed9a7-6979-4999-8e72-44e838efb909" providerId="ADAL" clId="{50DBFC05-5FE7-4FA8-B5ED-C3E5C0B11EC4}" dt="2021-11-02T13:37:39.526" v="3112" actId="1076"/>
          <ac:spMkLst>
            <pc:docMk/>
            <pc:sldMk cId="1535993507" sldId="446"/>
            <ac:spMk id="16" creationId="{9B565749-69E0-4BA1-ACB4-7002E8F42C5B}"/>
          </ac:spMkLst>
        </pc:spChg>
        <pc:spChg chg="add mod">
          <ac:chgData name="Phillips, Nate" userId="1a7ed9a7-6979-4999-8e72-44e838efb909" providerId="ADAL" clId="{50DBFC05-5FE7-4FA8-B5ED-C3E5C0B11EC4}" dt="2021-11-02T13:44:32.559" v="3260" actId="1076"/>
          <ac:spMkLst>
            <pc:docMk/>
            <pc:sldMk cId="1535993507" sldId="446"/>
            <ac:spMk id="17" creationId="{0A5A5752-8C4C-445D-BAB9-BDC2C69496E2}"/>
          </ac:spMkLst>
        </pc:spChg>
        <pc:spChg chg="add del mod">
          <ac:chgData name="Phillips, Nate" userId="1a7ed9a7-6979-4999-8e72-44e838efb909" providerId="ADAL" clId="{50DBFC05-5FE7-4FA8-B5ED-C3E5C0B11EC4}" dt="2021-11-02T13:47:19.868" v="3310" actId="478"/>
          <ac:spMkLst>
            <pc:docMk/>
            <pc:sldMk cId="1535993507" sldId="446"/>
            <ac:spMk id="18" creationId="{7B47062F-A012-4575-9B34-E4990C2A2BA4}"/>
          </ac:spMkLst>
        </pc:spChg>
        <pc:spChg chg="add del mod">
          <ac:chgData name="Phillips, Nate" userId="1a7ed9a7-6979-4999-8e72-44e838efb909" providerId="ADAL" clId="{50DBFC05-5FE7-4FA8-B5ED-C3E5C0B11EC4}" dt="2021-11-02T13:47:20.990" v="3311" actId="478"/>
          <ac:spMkLst>
            <pc:docMk/>
            <pc:sldMk cId="1535993507" sldId="446"/>
            <ac:spMk id="19" creationId="{10104EE0-9B1F-4F37-9F95-866280DBDFC2}"/>
          </ac:spMkLst>
        </pc:spChg>
        <pc:spChg chg="add del mod">
          <ac:chgData name="Phillips, Nate" userId="1a7ed9a7-6979-4999-8e72-44e838efb909" providerId="ADAL" clId="{50DBFC05-5FE7-4FA8-B5ED-C3E5C0B11EC4}" dt="2021-11-02T13:47:22.441" v="3312" actId="478"/>
          <ac:spMkLst>
            <pc:docMk/>
            <pc:sldMk cId="1535993507" sldId="446"/>
            <ac:spMk id="20" creationId="{FECEDCFB-0400-4C9D-96C3-8AC7CB18F56A}"/>
          </ac:spMkLst>
        </pc:spChg>
        <pc:spChg chg="add del mod">
          <ac:chgData name="Phillips, Nate" userId="1a7ed9a7-6979-4999-8e72-44e838efb909" providerId="ADAL" clId="{50DBFC05-5FE7-4FA8-B5ED-C3E5C0B11EC4}" dt="2021-11-02T13:47:23.689" v="3313" actId="478"/>
          <ac:spMkLst>
            <pc:docMk/>
            <pc:sldMk cId="1535993507" sldId="446"/>
            <ac:spMk id="21" creationId="{D2266561-FB01-43CA-9FC2-3A10DEB739C6}"/>
          </ac:spMkLst>
        </pc:spChg>
        <pc:graphicFrameChg chg="mod">
          <ac:chgData name="Phillips, Nate" userId="1a7ed9a7-6979-4999-8e72-44e838efb909" providerId="ADAL" clId="{50DBFC05-5FE7-4FA8-B5ED-C3E5C0B11EC4}" dt="2021-11-02T13:43:48.859" v="3256" actId="1076"/>
          <ac:graphicFrameMkLst>
            <pc:docMk/>
            <pc:sldMk cId="1535993507" sldId="446"/>
            <ac:graphicFrameMk id="8" creationId="{4CFF669C-A70E-4191-BC4D-84916D94EA96}"/>
          </ac:graphicFrameMkLst>
        </pc:graphicFrameChg>
        <pc:cxnChg chg="add mod">
          <ac:chgData name="Phillips, Nate" userId="1a7ed9a7-6979-4999-8e72-44e838efb909" providerId="ADAL" clId="{50DBFC05-5FE7-4FA8-B5ED-C3E5C0B11EC4}" dt="2021-11-02T13:47:44.693" v="3336" actId="1037"/>
          <ac:cxnSpMkLst>
            <pc:docMk/>
            <pc:sldMk cId="1535993507" sldId="446"/>
            <ac:cxnSpMk id="23" creationId="{47420F00-6D1B-4C30-96D2-9EAC01BB93A9}"/>
          </ac:cxnSpMkLst>
        </pc:cxnChg>
        <pc:cxnChg chg="add mod">
          <ac:chgData name="Phillips, Nate" userId="1a7ed9a7-6979-4999-8e72-44e838efb909" providerId="ADAL" clId="{50DBFC05-5FE7-4FA8-B5ED-C3E5C0B11EC4}" dt="2021-11-02T13:47:54.891" v="3338" actId="1076"/>
          <ac:cxnSpMkLst>
            <pc:docMk/>
            <pc:sldMk cId="1535993507" sldId="446"/>
            <ac:cxnSpMk id="24" creationId="{98DB74D2-74CD-4E14-9958-408240D65C63}"/>
          </ac:cxnSpMkLst>
        </pc:cxnChg>
        <pc:cxnChg chg="add mod">
          <ac:chgData name="Phillips, Nate" userId="1a7ed9a7-6979-4999-8e72-44e838efb909" providerId="ADAL" clId="{50DBFC05-5FE7-4FA8-B5ED-C3E5C0B11EC4}" dt="2021-11-02T13:48:02.287" v="3340" actId="1076"/>
          <ac:cxnSpMkLst>
            <pc:docMk/>
            <pc:sldMk cId="1535993507" sldId="446"/>
            <ac:cxnSpMk id="25" creationId="{9450CA41-17E2-4BAC-9281-729F8ECE555D}"/>
          </ac:cxnSpMkLst>
        </pc:cxnChg>
        <pc:cxnChg chg="add mod">
          <ac:chgData name="Phillips, Nate" userId="1a7ed9a7-6979-4999-8e72-44e838efb909" providerId="ADAL" clId="{50DBFC05-5FE7-4FA8-B5ED-C3E5C0B11EC4}" dt="2021-11-02T13:48:07.048" v="3342" actId="1076"/>
          <ac:cxnSpMkLst>
            <pc:docMk/>
            <pc:sldMk cId="1535993507" sldId="446"/>
            <ac:cxnSpMk id="26" creationId="{7C527CF1-0DFF-4046-87E0-AA68212D089F}"/>
          </ac:cxnSpMkLst>
        </pc:cxnChg>
        <pc:cxnChg chg="add mod">
          <ac:chgData name="Phillips, Nate" userId="1a7ed9a7-6979-4999-8e72-44e838efb909" providerId="ADAL" clId="{50DBFC05-5FE7-4FA8-B5ED-C3E5C0B11EC4}" dt="2021-11-02T13:49:27.807" v="3351" actId="14100"/>
          <ac:cxnSpMkLst>
            <pc:docMk/>
            <pc:sldMk cId="1535993507" sldId="446"/>
            <ac:cxnSpMk id="27" creationId="{A4346944-CF4D-47F9-AA4B-EB498AF41B44}"/>
          </ac:cxnSpMkLst>
        </pc:cxnChg>
        <pc:cxnChg chg="add mod">
          <ac:chgData name="Phillips, Nate" userId="1a7ed9a7-6979-4999-8e72-44e838efb909" providerId="ADAL" clId="{50DBFC05-5FE7-4FA8-B5ED-C3E5C0B11EC4}" dt="2021-11-02T13:49:36.281" v="3355" actId="1076"/>
          <ac:cxnSpMkLst>
            <pc:docMk/>
            <pc:sldMk cId="1535993507" sldId="446"/>
            <ac:cxnSpMk id="30" creationId="{58FF3213-DDF4-423B-A780-9BE4701C4705}"/>
          </ac:cxnSpMkLst>
        </pc:cxnChg>
        <pc:cxnChg chg="add mod">
          <ac:chgData name="Phillips, Nate" userId="1a7ed9a7-6979-4999-8e72-44e838efb909" providerId="ADAL" clId="{50DBFC05-5FE7-4FA8-B5ED-C3E5C0B11EC4}" dt="2021-11-02T13:49:45.469" v="3359" actId="14100"/>
          <ac:cxnSpMkLst>
            <pc:docMk/>
            <pc:sldMk cId="1535993507" sldId="446"/>
            <ac:cxnSpMk id="32" creationId="{E865CC2E-FAEC-4F16-80B1-16116D0FCF7A}"/>
          </ac:cxnSpMkLst>
        </pc:cxnChg>
      </pc:sldChg>
      <pc:sldChg chg="delSp modSp add mod delAnim modAnim">
        <pc:chgData name="Phillips, Nate" userId="1a7ed9a7-6979-4999-8e72-44e838efb909" providerId="ADAL" clId="{50DBFC05-5FE7-4FA8-B5ED-C3E5C0B11EC4}" dt="2021-11-02T13:56:55.756" v="3446"/>
        <pc:sldMkLst>
          <pc:docMk/>
          <pc:sldMk cId="956833270" sldId="447"/>
        </pc:sldMkLst>
        <pc:spChg chg="mod">
          <ac:chgData name="Phillips, Nate" userId="1a7ed9a7-6979-4999-8e72-44e838efb909" providerId="ADAL" clId="{50DBFC05-5FE7-4FA8-B5ED-C3E5C0B11EC4}" dt="2021-11-02T13:55:56.498" v="3432" actId="20577"/>
          <ac:spMkLst>
            <pc:docMk/>
            <pc:sldMk cId="956833270" sldId="447"/>
            <ac:spMk id="3" creationId="{DCA41CAB-9646-46C9-84AB-BA5C2ECACB7E}"/>
          </ac:spMkLst>
        </pc:spChg>
        <pc:spChg chg="mod">
          <ac:chgData name="Phillips, Nate" userId="1a7ed9a7-6979-4999-8e72-44e838efb909" providerId="ADAL" clId="{50DBFC05-5FE7-4FA8-B5ED-C3E5C0B11EC4}" dt="2021-11-02T13:56:24.028" v="3443" actId="1076"/>
          <ac:spMkLst>
            <pc:docMk/>
            <pc:sldMk cId="956833270" sldId="447"/>
            <ac:spMk id="13" creationId="{9E89815D-C463-4953-AE34-FCDB4EE4201E}"/>
          </ac:spMkLst>
        </pc:spChg>
        <pc:spChg chg="mod">
          <ac:chgData name="Phillips, Nate" userId="1a7ed9a7-6979-4999-8e72-44e838efb909" providerId="ADAL" clId="{50DBFC05-5FE7-4FA8-B5ED-C3E5C0B11EC4}" dt="2021-11-02T13:56:27.956" v="3444" actId="1076"/>
          <ac:spMkLst>
            <pc:docMk/>
            <pc:sldMk cId="956833270" sldId="447"/>
            <ac:spMk id="16" creationId="{9B565749-69E0-4BA1-ACB4-7002E8F42C5B}"/>
          </ac:spMkLst>
        </pc:spChg>
        <pc:spChg chg="mod">
          <ac:chgData name="Phillips, Nate" userId="1a7ed9a7-6979-4999-8e72-44e838efb909" providerId="ADAL" clId="{50DBFC05-5FE7-4FA8-B5ED-C3E5C0B11EC4}" dt="2021-11-02T13:56:21.516" v="3442" actId="1076"/>
          <ac:spMkLst>
            <pc:docMk/>
            <pc:sldMk cId="956833270" sldId="447"/>
            <ac:spMk id="17" creationId="{0A5A5752-8C4C-445D-BAB9-BDC2C69496E2}"/>
          </ac:spMkLst>
        </pc:spChg>
        <pc:cxnChg chg="del">
          <ac:chgData name="Phillips, Nate" userId="1a7ed9a7-6979-4999-8e72-44e838efb909" providerId="ADAL" clId="{50DBFC05-5FE7-4FA8-B5ED-C3E5C0B11EC4}" dt="2021-11-02T13:56:07.344" v="3439" actId="478"/>
          <ac:cxnSpMkLst>
            <pc:docMk/>
            <pc:sldMk cId="956833270" sldId="447"/>
            <ac:cxnSpMk id="23" creationId="{47420F00-6D1B-4C30-96D2-9EAC01BB93A9}"/>
          </ac:cxnSpMkLst>
        </pc:cxnChg>
        <pc:cxnChg chg="del">
          <ac:chgData name="Phillips, Nate" userId="1a7ed9a7-6979-4999-8e72-44e838efb909" providerId="ADAL" clId="{50DBFC05-5FE7-4FA8-B5ED-C3E5C0B11EC4}" dt="2021-11-02T13:56:06.609" v="3438" actId="478"/>
          <ac:cxnSpMkLst>
            <pc:docMk/>
            <pc:sldMk cId="956833270" sldId="447"/>
            <ac:cxnSpMk id="24" creationId="{98DB74D2-74CD-4E14-9958-408240D65C63}"/>
          </ac:cxnSpMkLst>
        </pc:cxnChg>
        <pc:cxnChg chg="del">
          <ac:chgData name="Phillips, Nate" userId="1a7ed9a7-6979-4999-8e72-44e838efb909" providerId="ADAL" clId="{50DBFC05-5FE7-4FA8-B5ED-C3E5C0B11EC4}" dt="2021-11-02T13:56:05.041" v="3436" actId="478"/>
          <ac:cxnSpMkLst>
            <pc:docMk/>
            <pc:sldMk cId="956833270" sldId="447"/>
            <ac:cxnSpMk id="25" creationId="{9450CA41-17E2-4BAC-9281-729F8ECE555D}"/>
          </ac:cxnSpMkLst>
        </pc:cxnChg>
        <pc:cxnChg chg="del">
          <ac:chgData name="Phillips, Nate" userId="1a7ed9a7-6979-4999-8e72-44e838efb909" providerId="ADAL" clId="{50DBFC05-5FE7-4FA8-B5ED-C3E5C0B11EC4}" dt="2021-11-02T13:56:02.973" v="3434" actId="478"/>
          <ac:cxnSpMkLst>
            <pc:docMk/>
            <pc:sldMk cId="956833270" sldId="447"/>
            <ac:cxnSpMk id="26" creationId="{7C527CF1-0DFF-4046-87E0-AA68212D089F}"/>
          </ac:cxnSpMkLst>
        </pc:cxnChg>
        <pc:cxnChg chg="del">
          <ac:chgData name="Phillips, Nate" userId="1a7ed9a7-6979-4999-8e72-44e838efb909" providerId="ADAL" clId="{50DBFC05-5FE7-4FA8-B5ED-C3E5C0B11EC4}" dt="2021-11-02T13:56:05.729" v="3437" actId="478"/>
          <ac:cxnSpMkLst>
            <pc:docMk/>
            <pc:sldMk cId="956833270" sldId="447"/>
            <ac:cxnSpMk id="27" creationId="{A4346944-CF4D-47F9-AA4B-EB498AF41B44}"/>
          </ac:cxnSpMkLst>
        </pc:cxnChg>
        <pc:cxnChg chg="del">
          <ac:chgData name="Phillips, Nate" userId="1a7ed9a7-6979-4999-8e72-44e838efb909" providerId="ADAL" clId="{50DBFC05-5FE7-4FA8-B5ED-C3E5C0B11EC4}" dt="2021-11-02T13:56:04.180" v="3435" actId="478"/>
          <ac:cxnSpMkLst>
            <pc:docMk/>
            <pc:sldMk cId="956833270" sldId="447"/>
            <ac:cxnSpMk id="30" creationId="{58FF3213-DDF4-423B-A780-9BE4701C4705}"/>
          </ac:cxnSpMkLst>
        </pc:cxnChg>
        <pc:cxnChg chg="del">
          <ac:chgData name="Phillips, Nate" userId="1a7ed9a7-6979-4999-8e72-44e838efb909" providerId="ADAL" clId="{50DBFC05-5FE7-4FA8-B5ED-C3E5C0B11EC4}" dt="2021-11-02T13:56:01.966" v="3433" actId="478"/>
          <ac:cxnSpMkLst>
            <pc:docMk/>
            <pc:sldMk cId="956833270" sldId="447"/>
            <ac:cxnSpMk id="32" creationId="{E865CC2E-FAEC-4F16-80B1-16116D0FCF7A}"/>
          </ac:cxnSpMkLst>
        </pc:cxnChg>
      </pc:sldChg>
      <pc:sldChg chg="modSp new mod">
        <pc:chgData name="Phillips, Nate" userId="1a7ed9a7-6979-4999-8e72-44e838efb909" providerId="ADAL" clId="{50DBFC05-5FE7-4FA8-B5ED-C3E5C0B11EC4}" dt="2021-11-02T15:06:52.371" v="4704" actId="20577"/>
        <pc:sldMkLst>
          <pc:docMk/>
          <pc:sldMk cId="3093992112" sldId="448"/>
        </pc:sldMkLst>
        <pc:spChg chg="mod">
          <ac:chgData name="Phillips, Nate" userId="1a7ed9a7-6979-4999-8e72-44e838efb909" providerId="ADAL" clId="{50DBFC05-5FE7-4FA8-B5ED-C3E5C0B11EC4}" dt="2021-11-02T15:06:52.371" v="4704" actId="20577"/>
          <ac:spMkLst>
            <pc:docMk/>
            <pc:sldMk cId="3093992112" sldId="448"/>
            <ac:spMk id="3" creationId="{AFD5186F-52AF-40A3-B512-784CE6270FD6}"/>
          </ac:spMkLst>
        </pc:spChg>
      </pc:sldChg>
    </pc:docChg>
  </pc:docChgLst>
  <pc:docChgLst>
    <pc:chgData name="Phillips, Nate" userId="1a7ed9a7-6979-4999-8e72-44e838efb909" providerId="ADAL" clId="{98915BFA-3870-4AB0-A0BB-0D6693FB23A3}"/>
    <pc:docChg chg="undo custSel addSld delSld modSld">
      <pc:chgData name="Phillips, Nate" userId="1a7ed9a7-6979-4999-8e72-44e838efb909" providerId="ADAL" clId="{98915BFA-3870-4AB0-A0BB-0D6693FB23A3}" dt="2023-05-24T18:22:01.770" v="496"/>
      <pc:docMkLst>
        <pc:docMk/>
      </pc:docMkLst>
      <pc:sldChg chg="del">
        <pc:chgData name="Phillips, Nate" userId="1a7ed9a7-6979-4999-8e72-44e838efb909" providerId="ADAL" clId="{98915BFA-3870-4AB0-A0BB-0D6693FB23A3}" dt="2023-05-22T18:16:35.420" v="375" actId="47"/>
        <pc:sldMkLst>
          <pc:docMk/>
          <pc:sldMk cId="990430053" sldId="451"/>
        </pc:sldMkLst>
      </pc:sldChg>
      <pc:sldChg chg="modSp modAnim">
        <pc:chgData name="Phillips, Nate" userId="1a7ed9a7-6979-4999-8e72-44e838efb909" providerId="ADAL" clId="{98915BFA-3870-4AB0-A0BB-0D6693FB23A3}" dt="2023-05-24T18:17:30.872" v="495" actId="113"/>
        <pc:sldMkLst>
          <pc:docMk/>
          <pc:sldMk cId="4016424603" sldId="506"/>
        </pc:sldMkLst>
        <pc:spChg chg="mod">
          <ac:chgData name="Phillips, Nate" userId="1a7ed9a7-6979-4999-8e72-44e838efb909" providerId="ADAL" clId="{98915BFA-3870-4AB0-A0BB-0D6693FB23A3}" dt="2023-05-24T18:17:30.872" v="495" actId="113"/>
          <ac:spMkLst>
            <pc:docMk/>
            <pc:sldMk cId="4016424603" sldId="506"/>
            <ac:spMk id="3" creationId="{E79B0533-7B75-9461-8D27-731AC0658FC3}"/>
          </ac:spMkLst>
        </pc:spChg>
      </pc:sldChg>
      <pc:sldChg chg="addSp modSp mod modAnim">
        <pc:chgData name="Phillips, Nate" userId="1a7ed9a7-6979-4999-8e72-44e838efb909" providerId="ADAL" clId="{98915BFA-3870-4AB0-A0BB-0D6693FB23A3}" dt="2023-05-22T18:21:17.754" v="489"/>
        <pc:sldMkLst>
          <pc:docMk/>
          <pc:sldMk cId="2132543546" sldId="513"/>
        </pc:sldMkLst>
        <pc:spChg chg="add mod">
          <ac:chgData name="Phillips, Nate" userId="1a7ed9a7-6979-4999-8e72-44e838efb909" providerId="ADAL" clId="{98915BFA-3870-4AB0-A0BB-0D6693FB23A3}" dt="2023-05-22T18:21:15.081" v="488" actId="1076"/>
          <ac:spMkLst>
            <pc:docMk/>
            <pc:sldMk cId="2132543546" sldId="513"/>
            <ac:spMk id="6" creationId="{8F7077AE-F9DB-F9C8-9452-F329CF7A9922}"/>
          </ac:spMkLst>
        </pc:spChg>
        <pc:graphicFrameChg chg="add mod modGraphic">
          <ac:chgData name="Phillips, Nate" userId="1a7ed9a7-6979-4999-8e72-44e838efb909" providerId="ADAL" clId="{98915BFA-3870-4AB0-A0BB-0D6693FB23A3}" dt="2023-05-22T18:20:35.526" v="419" actId="20577"/>
          <ac:graphicFrameMkLst>
            <pc:docMk/>
            <pc:sldMk cId="2132543546" sldId="513"/>
            <ac:graphicFrameMk id="4" creationId="{183E484D-A84D-AE62-7323-EABF55DB61DC}"/>
          </ac:graphicFrameMkLst>
        </pc:graphicFrameChg>
      </pc:sldChg>
      <pc:sldChg chg="addSp delSp modSp mod addAnim modAnim">
        <pc:chgData name="Phillips, Nate" userId="1a7ed9a7-6979-4999-8e72-44e838efb909" providerId="ADAL" clId="{98915BFA-3870-4AB0-A0BB-0D6693FB23A3}" dt="2023-05-22T18:10:52.416" v="347"/>
        <pc:sldMkLst>
          <pc:docMk/>
          <pc:sldMk cId="4168789062" sldId="516"/>
        </pc:sldMkLst>
        <pc:spChg chg="mod">
          <ac:chgData name="Phillips, Nate" userId="1a7ed9a7-6979-4999-8e72-44e838efb909" providerId="ADAL" clId="{98915BFA-3870-4AB0-A0BB-0D6693FB23A3}" dt="2023-05-22T18:10:16.446" v="338" actId="14100"/>
          <ac:spMkLst>
            <pc:docMk/>
            <pc:sldMk cId="4168789062" sldId="516"/>
            <ac:spMk id="3" creationId="{A38C5EFB-B471-D056-F2C6-A658C39E3DE3}"/>
          </ac:spMkLst>
        </pc:spChg>
        <pc:spChg chg="add del mod">
          <ac:chgData name="Phillips, Nate" userId="1a7ed9a7-6979-4999-8e72-44e838efb909" providerId="ADAL" clId="{98915BFA-3870-4AB0-A0BB-0D6693FB23A3}" dt="2023-05-22T17:53:58.107" v="27" actId="11529"/>
          <ac:spMkLst>
            <pc:docMk/>
            <pc:sldMk cId="4168789062" sldId="516"/>
            <ac:spMk id="4" creationId="{96C3C900-DA39-A6E4-E2E3-77DEDF1C9C4C}"/>
          </ac:spMkLst>
        </pc:spChg>
        <pc:spChg chg="add del">
          <ac:chgData name="Phillips, Nate" userId="1a7ed9a7-6979-4999-8e72-44e838efb909" providerId="ADAL" clId="{98915BFA-3870-4AB0-A0BB-0D6693FB23A3}" dt="2023-05-22T17:54:02.671" v="29" actId="11529"/>
          <ac:spMkLst>
            <pc:docMk/>
            <pc:sldMk cId="4168789062" sldId="516"/>
            <ac:spMk id="5" creationId="{3EFCE81E-17BC-606C-F68D-E87192EE9403}"/>
          </ac:spMkLst>
        </pc:spChg>
        <pc:spChg chg="add mod">
          <ac:chgData name="Phillips, Nate" userId="1a7ed9a7-6979-4999-8e72-44e838efb909" providerId="ADAL" clId="{98915BFA-3870-4AB0-A0BB-0D6693FB23A3}" dt="2023-05-22T18:08:44.962" v="315" actId="1076"/>
          <ac:spMkLst>
            <pc:docMk/>
            <pc:sldMk cId="4168789062" sldId="516"/>
            <ac:spMk id="6" creationId="{AA3AB3C4-6FF7-AEC1-2B50-826492D90C46}"/>
          </ac:spMkLst>
        </pc:spChg>
        <pc:spChg chg="mod topLvl">
          <ac:chgData name="Phillips, Nate" userId="1a7ed9a7-6979-4999-8e72-44e838efb909" providerId="ADAL" clId="{98915BFA-3870-4AB0-A0BB-0D6693FB23A3}" dt="2023-05-22T17:58:28.898" v="229" actId="164"/>
          <ac:spMkLst>
            <pc:docMk/>
            <pc:sldMk cId="4168789062" sldId="516"/>
            <ac:spMk id="8" creationId="{2E3A6BCB-C2E3-A69B-294B-B8D59E1226C6}"/>
          </ac:spMkLst>
        </pc:spChg>
        <pc:spChg chg="del mod">
          <ac:chgData name="Phillips, Nate" userId="1a7ed9a7-6979-4999-8e72-44e838efb909" providerId="ADAL" clId="{98915BFA-3870-4AB0-A0BB-0D6693FB23A3}" dt="2023-05-22T17:56:19.862" v="189" actId="478"/>
          <ac:spMkLst>
            <pc:docMk/>
            <pc:sldMk cId="4168789062" sldId="516"/>
            <ac:spMk id="9" creationId="{2D0E607F-E10B-0F29-5FED-1BFD3ECD0645}"/>
          </ac:spMkLst>
        </pc:spChg>
        <pc:spChg chg="mod topLvl">
          <ac:chgData name="Phillips, Nate" userId="1a7ed9a7-6979-4999-8e72-44e838efb909" providerId="ADAL" clId="{98915BFA-3870-4AB0-A0BB-0D6693FB23A3}" dt="2023-05-22T17:58:28.898" v="229" actId="164"/>
          <ac:spMkLst>
            <pc:docMk/>
            <pc:sldMk cId="4168789062" sldId="516"/>
            <ac:spMk id="10" creationId="{A09B0EA2-89A0-70B2-981E-F80F70BED274}"/>
          </ac:spMkLst>
        </pc:spChg>
        <pc:spChg chg="mod topLvl">
          <ac:chgData name="Phillips, Nate" userId="1a7ed9a7-6979-4999-8e72-44e838efb909" providerId="ADAL" clId="{98915BFA-3870-4AB0-A0BB-0D6693FB23A3}" dt="2023-05-22T17:58:28.898" v="229" actId="164"/>
          <ac:spMkLst>
            <pc:docMk/>
            <pc:sldMk cId="4168789062" sldId="516"/>
            <ac:spMk id="11" creationId="{3A0DCBFD-F177-C004-D7C1-D45248CEB1C3}"/>
          </ac:spMkLst>
        </pc:spChg>
        <pc:spChg chg="mod topLvl">
          <ac:chgData name="Phillips, Nate" userId="1a7ed9a7-6979-4999-8e72-44e838efb909" providerId="ADAL" clId="{98915BFA-3870-4AB0-A0BB-0D6693FB23A3}" dt="2023-05-22T17:58:48.998" v="234" actId="1076"/>
          <ac:spMkLst>
            <pc:docMk/>
            <pc:sldMk cId="4168789062" sldId="516"/>
            <ac:spMk id="12" creationId="{B6EB7D3C-82DD-C4CB-3AE0-36353D54F57A}"/>
          </ac:spMkLst>
        </pc:spChg>
        <pc:spChg chg="del mod">
          <ac:chgData name="Phillips, Nate" userId="1a7ed9a7-6979-4999-8e72-44e838efb909" providerId="ADAL" clId="{98915BFA-3870-4AB0-A0BB-0D6693FB23A3}" dt="2023-05-22T17:56:25.126" v="192" actId="478"/>
          <ac:spMkLst>
            <pc:docMk/>
            <pc:sldMk cId="4168789062" sldId="516"/>
            <ac:spMk id="18" creationId="{06AD7BA9-171C-D6BF-B5DA-93AF0F447870}"/>
          </ac:spMkLst>
        </pc:spChg>
        <pc:spChg chg="add mod">
          <ac:chgData name="Phillips, Nate" userId="1a7ed9a7-6979-4999-8e72-44e838efb909" providerId="ADAL" clId="{98915BFA-3870-4AB0-A0BB-0D6693FB23A3}" dt="2023-05-22T17:58:39.052" v="232" actId="164"/>
          <ac:spMkLst>
            <pc:docMk/>
            <pc:sldMk cId="4168789062" sldId="516"/>
            <ac:spMk id="28" creationId="{A684EAEF-29A4-04E2-6A1E-A9D3B7EFBA4A}"/>
          </ac:spMkLst>
        </pc:spChg>
        <pc:spChg chg="add mod">
          <ac:chgData name="Phillips, Nate" userId="1a7ed9a7-6979-4999-8e72-44e838efb909" providerId="ADAL" clId="{98915BFA-3870-4AB0-A0BB-0D6693FB23A3}" dt="2023-05-22T17:59:13.254" v="239" actId="1076"/>
          <ac:spMkLst>
            <pc:docMk/>
            <pc:sldMk cId="4168789062" sldId="516"/>
            <ac:spMk id="29" creationId="{2A72A224-C11B-F9D4-E9A0-FC88C8817D2B}"/>
          </ac:spMkLst>
        </pc:spChg>
        <pc:spChg chg="add mod">
          <ac:chgData name="Phillips, Nate" userId="1a7ed9a7-6979-4999-8e72-44e838efb909" providerId="ADAL" clId="{98915BFA-3870-4AB0-A0BB-0D6693FB23A3}" dt="2023-05-22T17:58:39.052" v="232" actId="164"/>
          <ac:spMkLst>
            <pc:docMk/>
            <pc:sldMk cId="4168789062" sldId="516"/>
            <ac:spMk id="30" creationId="{99231394-BBF1-3FB3-22FC-6DCFA36D9F8C}"/>
          </ac:spMkLst>
        </pc:spChg>
        <pc:spChg chg="add mod">
          <ac:chgData name="Phillips, Nate" userId="1a7ed9a7-6979-4999-8e72-44e838efb909" providerId="ADAL" clId="{98915BFA-3870-4AB0-A0BB-0D6693FB23A3}" dt="2023-05-22T17:58:39.052" v="232" actId="164"/>
          <ac:spMkLst>
            <pc:docMk/>
            <pc:sldMk cId="4168789062" sldId="516"/>
            <ac:spMk id="31" creationId="{703B4588-7932-AB79-1386-6E29C298A36E}"/>
          </ac:spMkLst>
        </pc:spChg>
        <pc:spChg chg="add mod">
          <ac:chgData name="Phillips, Nate" userId="1a7ed9a7-6979-4999-8e72-44e838efb909" providerId="ADAL" clId="{98915BFA-3870-4AB0-A0BB-0D6693FB23A3}" dt="2023-05-22T18:10:42.500" v="344" actId="1076"/>
          <ac:spMkLst>
            <pc:docMk/>
            <pc:sldMk cId="4168789062" sldId="516"/>
            <ac:spMk id="59" creationId="{87B080EB-0A79-0647-E221-BF422287365A}"/>
          </ac:spMkLst>
        </pc:spChg>
        <pc:spChg chg="add mod">
          <ac:chgData name="Phillips, Nate" userId="1a7ed9a7-6979-4999-8e72-44e838efb909" providerId="ADAL" clId="{98915BFA-3870-4AB0-A0BB-0D6693FB23A3}" dt="2023-05-22T18:02:41.041" v="313" actId="164"/>
          <ac:spMkLst>
            <pc:docMk/>
            <pc:sldMk cId="4168789062" sldId="516"/>
            <ac:spMk id="60" creationId="{136C63DC-C6A2-25F9-3741-E822E2B02BE8}"/>
          </ac:spMkLst>
        </pc:spChg>
        <pc:spChg chg="add mod">
          <ac:chgData name="Phillips, Nate" userId="1a7ed9a7-6979-4999-8e72-44e838efb909" providerId="ADAL" clId="{98915BFA-3870-4AB0-A0BB-0D6693FB23A3}" dt="2023-05-22T18:02:46.662" v="314" actId="164"/>
          <ac:spMkLst>
            <pc:docMk/>
            <pc:sldMk cId="4168789062" sldId="516"/>
            <ac:spMk id="61" creationId="{1ED0F1FB-1E22-E09E-4A3A-28C9835AF5C4}"/>
          </ac:spMkLst>
        </pc:spChg>
        <pc:spChg chg="add mod">
          <ac:chgData name="Phillips, Nate" userId="1a7ed9a7-6979-4999-8e72-44e838efb909" providerId="ADAL" clId="{98915BFA-3870-4AB0-A0BB-0D6693FB23A3}" dt="2023-05-22T18:09:13.476" v="323" actId="1076"/>
          <ac:spMkLst>
            <pc:docMk/>
            <pc:sldMk cId="4168789062" sldId="516"/>
            <ac:spMk id="64" creationId="{C81A0CA3-70BA-167F-D003-923E7DD2AB1E}"/>
          </ac:spMkLst>
        </pc:spChg>
        <pc:spChg chg="add del mod">
          <ac:chgData name="Phillips, Nate" userId="1a7ed9a7-6979-4999-8e72-44e838efb909" providerId="ADAL" clId="{98915BFA-3870-4AB0-A0BB-0D6693FB23A3}" dt="2023-05-22T18:09:56.798" v="331"/>
          <ac:spMkLst>
            <pc:docMk/>
            <pc:sldMk cId="4168789062" sldId="516"/>
            <ac:spMk id="65" creationId="{C4F30086-94C4-F67D-41D1-16669B8C45FA}"/>
          </ac:spMkLst>
        </pc:spChg>
        <pc:spChg chg="add mod">
          <ac:chgData name="Phillips, Nate" userId="1a7ed9a7-6979-4999-8e72-44e838efb909" providerId="ADAL" clId="{98915BFA-3870-4AB0-A0BB-0D6693FB23A3}" dt="2023-05-22T18:10:25.640" v="341" actId="1076"/>
          <ac:spMkLst>
            <pc:docMk/>
            <pc:sldMk cId="4168789062" sldId="516"/>
            <ac:spMk id="66" creationId="{58A869F0-3FCB-B5A0-8888-23E1BE89D959}"/>
          </ac:spMkLst>
        </pc:spChg>
        <pc:grpChg chg="add del mod">
          <ac:chgData name="Phillips, Nate" userId="1a7ed9a7-6979-4999-8e72-44e838efb909" providerId="ADAL" clId="{98915BFA-3870-4AB0-A0BB-0D6693FB23A3}" dt="2023-05-22T17:56:40.126" v="195" actId="165"/>
          <ac:grpSpMkLst>
            <pc:docMk/>
            <pc:sldMk cId="4168789062" sldId="516"/>
            <ac:grpSpMk id="7" creationId="{DB842A8E-0F46-D577-0D2D-E9BBB53D53FB}"/>
          </ac:grpSpMkLst>
        </pc:grpChg>
        <pc:grpChg chg="add mod">
          <ac:chgData name="Phillips, Nate" userId="1a7ed9a7-6979-4999-8e72-44e838efb909" providerId="ADAL" clId="{98915BFA-3870-4AB0-A0BB-0D6693FB23A3}" dt="2023-05-22T18:02:41.041" v="313" actId="164"/>
          <ac:grpSpMkLst>
            <pc:docMk/>
            <pc:sldMk cId="4168789062" sldId="516"/>
            <ac:grpSpMk id="52" creationId="{CCBC249A-DEBC-C198-E0C8-580E88123F64}"/>
          </ac:grpSpMkLst>
        </pc:grpChg>
        <pc:grpChg chg="add mod">
          <ac:chgData name="Phillips, Nate" userId="1a7ed9a7-6979-4999-8e72-44e838efb909" providerId="ADAL" clId="{98915BFA-3870-4AB0-A0BB-0D6693FB23A3}" dt="2023-05-22T18:02:46.662" v="314" actId="164"/>
          <ac:grpSpMkLst>
            <pc:docMk/>
            <pc:sldMk cId="4168789062" sldId="516"/>
            <ac:grpSpMk id="53" creationId="{2AFBEF1E-B4BC-3214-692A-267B87E57197}"/>
          </ac:grpSpMkLst>
        </pc:grpChg>
        <pc:grpChg chg="add mod">
          <ac:chgData name="Phillips, Nate" userId="1a7ed9a7-6979-4999-8e72-44e838efb909" providerId="ADAL" clId="{98915BFA-3870-4AB0-A0BB-0D6693FB23A3}" dt="2023-05-22T18:02:41.041" v="313" actId="164"/>
          <ac:grpSpMkLst>
            <pc:docMk/>
            <pc:sldMk cId="4168789062" sldId="516"/>
            <ac:grpSpMk id="62" creationId="{C76F1F06-FF48-F5F7-13A8-5D0930EFD25D}"/>
          </ac:grpSpMkLst>
        </pc:grpChg>
        <pc:grpChg chg="add mod">
          <ac:chgData name="Phillips, Nate" userId="1a7ed9a7-6979-4999-8e72-44e838efb909" providerId="ADAL" clId="{98915BFA-3870-4AB0-A0BB-0D6693FB23A3}" dt="2023-05-22T18:02:46.662" v="314" actId="164"/>
          <ac:grpSpMkLst>
            <pc:docMk/>
            <pc:sldMk cId="4168789062" sldId="516"/>
            <ac:grpSpMk id="63" creationId="{EADB6AE6-3906-DF8B-32AA-A844FB290505}"/>
          </ac:grpSpMkLst>
        </pc:grpChg>
        <pc:cxnChg chg="mod topLvl">
          <ac:chgData name="Phillips, Nate" userId="1a7ed9a7-6979-4999-8e72-44e838efb909" providerId="ADAL" clId="{98915BFA-3870-4AB0-A0BB-0D6693FB23A3}" dt="2023-05-22T17:58:48.998" v="234" actId="1076"/>
          <ac:cxnSpMkLst>
            <pc:docMk/>
            <pc:sldMk cId="4168789062" sldId="516"/>
            <ac:cxnSpMk id="13" creationId="{4181E3AE-AA59-995A-3163-3AA2BD6BEDA9}"/>
          </ac:cxnSpMkLst>
        </pc:cxnChg>
        <pc:cxnChg chg="mod topLvl">
          <ac:chgData name="Phillips, Nate" userId="1a7ed9a7-6979-4999-8e72-44e838efb909" providerId="ADAL" clId="{98915BFA-3870-4AB0-A0BB-0D6693FB23A3}" dt="2023-05-22T17:58:48.998" v="234" actId="1076"/>
          <ac:cxnSpMkLst>
            <pc:docMk/>
            <pc:sldMk cId="4168789062" sldId="516"/>
            <ac:cxnSpMk id="14" creationId="{3B897BBD-8385-AF89-5343-4E6E65695626}"/>
          </ac:cxnSpMkLst>
        </pc:cxnChg>
        <pc:cxnChg chg="mod topLvl">
          <ac:chgData name="Phillips, Nate" userId="1a7ed9a7-6979-4999-8e72-44e838efb909" providerId="ADAL" clId="{98915BFA-3870-4AB0-A0BB-0D6693FB23A3}" dt="2023-05-22T17:58:28.898" v="229" actId="164"/>
          <ac:cxnSpMkLst>
            <pc:docMk/>
            <pc:sldMk cId="4168789062" sldId="516"/>
            <ac:cxnSpMk id="15" creationId="{8E8D7332-5A4C-C241-22E3-9E8FE67DC707}"/>
          </ac:cxnSpMkLst>
        </pc:cxnChg>
        <pc:cxnChg chg="del mod">
          <ac:chgData name="Phillips, Nate" userId="1a7ed9a7-6979-4999-8e72-44e838efb909" providerId="ADAL" clId="{98915BFA-3870-4AB0-A0BB-0D6693FB23A3}" dt="2023-05-22T17:56:07.998" v="185" actId="478"/>
          <ac:cxnSpMkLst>
            <pc:docMk/>
            <pc:sldMk cId="4168789062" sldId="516"/>
            <ac:cxnSpMk id="16" creationId="{1CAF39B0-506C-1C39-F1B9-21008833B103}"/>
          </ac:cxnSpMkLst>
        </pc:cxnChg>
        <pc:cxnChg chg="del mod">
          <ac:chgData name="Phillips, Nate" userId="1a7ed9a7-6979-4999-8e72-44e838efb909" providerId="ADAL" clId="{98915BFA-3870-4AB0-A0BB-0D6693FB23A3}" dt="2023-05-22T17:56:15.862" v="188" actId="478"/>
          <ac:cxnSpMkLst>
            <pc:docMk/>
            <pc:sldMk cId="4168789062" sldId="516"/>
            <ac:cxnSpMk id="17" creationId="{44D01B9F-CC13-9738-81F9-7D07A4F8B1BD}"/>
          </ac:cxnSpMkLst>
        </pc:cxnChg>
        <pc:cxnChg chg="del mod">
          <ac:chgData name="Phillips, Nate" userId="1a7ed9a7-6979-4999-8e72-44e838efb909" providerId="ADAL" clId="{98915BFA-3870-4AB0-A0BB-0D6693FB23A3}" dt="2023-05-22T17:56:22.998" v="191" actId="478"/>
          <ac:cxnSpMkLst>
            <pc:docMk/>
            <pc:sldMk cId="4168789062" sldId="516"/>
            <ac:cxnSpMk id="19" creationId="{7E210398-D650-282D-1159-00102FE9068D}"/>
          </ac:cxnSpMkLst>
        </pc:cxnChg>
        <pc:cxnChg chg="del mod">
          <ac:chgData name="Phillips, Nate" userId="1a7ed9a7-6979-4999-8e72-44e838efb909" providerId="ADAL" clId="{98915BFA-3870-4AB0-A0BB-0D6693FB23A3}" dt="2023-05-22T17:56:21.445" v="190" actId="478"/>
          <ac:cxnSpMkLst>
            <pc:docMk/>
            <pc:sldMk cId="4168789062" sldId="516"/>
            <ac:cxnSpMk id="20" creationId="{F98CD6ED-2272-7F5B-4AEB-6EEB6AB33524}"/>
          </ac:cxnSpMkLst>
        </pc:cxnChg>
        <pc:cxnChg chg="add mod">
          <ac:chgData name="Phillips, Nate" userId="1a7ed9a7-6979-4999-8e72-44e838efb909" providerId="ADAL" clId="{98915BFA-3870-4AB0-A0BB-0D6693FB23A3}" dt="2023-05-22T17:58:48.998" v="234" actId="1076"/>
          <ac:cxnSpMkLst>
            <pc:docMk/>
            <pc:sldMk cId="4168789062" sldId="516"/>
            <ac:cxnSpMk id="21" creationId="{EE3EB09F-4F63-69E6-EB76-72B40E752616}"/>
          </ac:cxnSpMkLst>
        </pc:cxnChg>
        <pc:cxnChg chg="add mod">
          <ac:chgData name="Phillips, Nate" userId="1a7ed9a7-6979-4999-8e72-44e838efb909" providerId="ADAL" clId="{98915BFA-3870-4AB0-A0BB-0D6693FB23A3}" dt="2023-05-22T17:59:13.254" v="239" actId="1076"/>
          <ac:cxnSpMkLst>
            <pc:docMk/>
            <pc:sldMk cId="4168789062" sldId="516"/>
            <ac:cxnSpMk id="32" creationId="{2BA7175A-C41C-A8D2-21C3-0179D098AA5E}"/>
          </ac:cxnSpMkLst>
        </pc:cxnChg>
        <pc:cxnChg chg="add mod">
          <ac:chgData name="Phillips, Nate" userId="1a7ed9a7-6979-4999-8e72-44e838efb909" providerId="ADAL" clId="{98915BFA-3870-4AB0-A0BB-0D6693FB23A3}" dt="2023-05-22T17:58:39.052" v="232" actId="164"/>
          <ac:cxnSpMkLst>
            <pc:docMk/>
            <pc:sldMk cId="4168789062" sldId="516"/>
            <ac:cxnSpMk id="33" creationId="{F41F13FA-FFAA-A55E-8A74-994C7DB4509E}"/>
          </ac:cxnSpMkLst>
        </pc:cxnChg>
        <pc:cxnChg chg="add mod">
          <ac:chgData name="Phillips, Nate" userId="1a7ed9a7-6979-4999-8e72-44e838efb909" providerId="ADAL" clId="{98915BFA-3870-4AB0-A0BB-0D6693FB23A3}" dt="2023-05-22T17:59:13.254" v="239" actId="1076"/>
          <ac:cxnSpMkLst>
            <pc:docMk/>
            <pc:sldMk cId="4168789062" sldId="516"/>
            <ac:cxnSpMk id="34" creationId="{94796D34-8434-5FCA-ED0C-601CCB717A05}"/>
          </ac:cxnSpMkLst>
        </pc:cxnChg>
        <pc:cxnChg chg="add mod">
          <ac:chgData name="Phillips, Nate" userId="1a7ed9a7-6979-4999-8e72-44e838efb909" providerId="ADAL" clId="{98915BFA-3870-4AB0-A0BB-0D6693FB23A3}" dt="2023-05-22T17:58:39.052" v="232" actId="164"/>
          <ac:cxnSpMkLst>
            <pc:docMk/>
            <pc:sldMk cId="4168789062" sldId="516"/>
            <ac:cxnSpMk id="35" creationId="{58987231-335D-54AB-F690-4F5A56D7451F}"/>
          </ac:cxnSpMkLst>
        </pc:cxnChg>
      </pc:sldChg>
      <pc:sldChg chg="addSp modSp mod modAnim">
        <pc:chgData name="Phillips, Nate" userId="1a7ed9a7-6979-4999-8e72-44e838efb909" providerId="ADAL" clId="{98915BFA-3870-4AB0-A0BB-0D6693FB23A3}" dt="2023-05-22T18:12:44.621" v="371"/>
        <pc:sldMkLst>
          <pc:docMk/>
          <pc:sldMk cId="3046950320" sldId="517"/>
        </pc:sldMkLst>
        <pc:spChg chg="mod">
          <ac:chgData name="Phillips, Nate" userId="1a7ed9a7-6979-4999-8e72-44e838efb909" providerId="ADAL" clId="{98915BFA-3870-4AB0-A0BB-0D6693FB23A3}" dt="2023-05-22T18:12:37.704" v="370" actId="14100"/>
          <ac:spMkLst>
            <pc:docMk/>
            <pc:sldMk cId="3046950320" sldId="517"/>
            <ac:spMk id="3" creationId="{FA2FF44C-847F-2828-11CA-58DFA546C301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6" creationId="{0E932F04-BEBE-97E9-9944-6BF151040445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7" creationId="{772A75AF-02E9-5FA8-616D-A614527D0F45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8" creationId="{A626B756-AC1C-4359-F066-A4D910424064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9" creationId="{BFA7F816-A05F-A8C5-C7A5-AD6C9A7C5618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10" creationId="{061354A0-8730-1BC0-E0CA-8EF5E08BD545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17" creationId="{C85525FF-EC69-42DA-9DE0-983C333E6441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18" creationId="{D524F4D2-D764-E3F6-A178-6F1AEECA8568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19" creationId="{94DB3813-6D99-5B30-A7CE-DC690C9778A8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20" creationId="{663659F7-C7A0-A3A0-6D50-058006821212}"/>
          </ac:spMkLst>
        </pc:spChg>
        <pc:spChg chg="mod">
          <ac:chgData name="Phillips, Nate" userId="1a7ed9a7-6979-4999-8e72-44e838efb909" providerId="ADAL" clId="{98915BFA-3870-4AB0-A0BB-0D6693FB23A3}" dt="2023-05-22T18:12:44.621" v="371"/>
          <ac:spMkLst>
            <pc:docMk/>
            <pc:sldMk cId="3046950320" sldId="517"/>
            <ac:spMk id="21" creationId="{B73E0AE2-5A49-CEF2-4F54-624E7BEBC7D8}"/>
          </ac:spMkLst>
        </pc:spChg>
        <pc:grpChg chg="add mod">
          <ac:chgData name="Phillips, Nate" userId="1a7ed9a7-6979-4999-8e72-44e838efb909" providerId="ADAL" clId="{98915BFA-3870-4AB0-A0BB-0D6693FB23A3}" dt="2023-05-22T18:12:44.621" v="371"/>
          <ac:grpSpMkLst>
            <pc:docMk/>
            <pc:sldMk cId="3046950320" sldId="517"/>
            <ac:grpSpMk id="4" creationId="{E4C4E3DC-7B31-5CAA-71F9-646E23FB648E}"/>
          </ac:grpSpMkLst>
        </pc:grpChg>
        <pc:grpChg chg="mod">
          <ac:chgData name="Phillips, Nate" userId="1a7ed9a7-6979-4999-8e72-44e838efb909" providerId="ADAL" clId="{98915BFA-3870-4AB0-A0BB-0D6693FB23A3}" dt="2023-05-22T18:12:44.621" v="371"/>
          <ac:grpSpMkLst>
            <pc:docMk/>
            <pc:sldMk cId="3046950320" sldId="517"/>
            <ac:grpSpMk id="5" creationId="{A291F88F-6C61-A0DD-2DE6-A571B7680851}"/>
          </ac:grpSpMkLst>
        </pc:grpChg>
        <pc:grpChg chg="add mod">
          <ac:chgData name="Phillips, Nate" userId="1a7ed9a7-6979-4999-8e72-44e838efb909" providerId="ADAL" clId="{98915BFA-3870-4AB0-A0BB-0D6693FB23A3}" dt="2023-05-22T18:12:44.621" v="371"/>
          <ac:grpSpMkLst>
            <pc:docMk/>
            <pc:sldMk cId="3046950320" sldId="517"/>
            <ac:grpSpMk id="15" creationId="{FA90E13D-8561-E47E-8041-6D2D7F6B7F3A}"/>
          </ac:grpSpMkLst>
        </pc:grpChg>
        <pc:grpChg chg="mod">
          <ac:chgData name="Phillips, Nate" userId="1a7ed9a7-6979-4999-8e72-44e838efb909" providerId="ADAL" clId="{98915BFA-3870-4AB0-A0BB-0D6693FB23A3}" dt="2023-05-22T18:12:44.621" v="371"/>
          <ac:grpSpMkLst>
            <pc:docMk/>
            <pc:sldMk cId="3046950320" sldId="517"/>
            <ac:grpSpMk id="16" creationId="{37036C46-243B-857E-0BF5-27FBA07E61E9}"/>
          </ac:grpSpMkLst>
        </pc:grp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11" creationId="{97606B1E-DCFF-3745-029D-76E8EC13C482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12" creationId="{2F8B790B-AE9C-51F9-98E9-7C1871A2EA0F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13" creationId="{AFE082DE-7843-72C9-2EFD-161BE0C3EF37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14" creationId="{13805131-5367-E064-6A1A-69CBE63D66B9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22" creationId="{627D98CC-4FEA-8628-46B9-FF4A2A22C295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23" creationId="{59AA6405-B552-9095-9D20-765666701FCD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24" creationId="{1A498718-9219-437F-CA80-61968DF8D7FC}"/>
          </ac:cxnSpMkLst>
        </pc:cxnChg>
        <pc:cxnChg chg="mod">
          <ac:chgData name="Phillips, Nate" userId="1a7ed9a7-6979-4999-8e72-44e838efb909" providerId="ADAL" clId="{98915BFA-3870-4AB0-A0BB-0D6693FB23A3}" dt="2023-05-22T18:12:44.621" v="371"/>
          <ac:cxnSpMkLst>
            <pc:docMk/>
            <pc:sldMk cId="3046950320" sldId="517"/>
            <ac:cxnSpMk id="25" creationId="{BF2A0589-ED9C-76C1-9976-05E15064E1FC}"/>
          </ac:cxnSpMkLst>
        </pc:cxnChg>
      </pc:sldChg>
      <pc:sldChg chg="del">
        <pc:chgData name="Phillips, Nate" userId="1a7ed9a7-6979-4999-8e72-44e838efb909" providerId="ADAL" clId="{98915BFA-3870-4AB0-A0BB-0D6693FB23A3}" dt="2023-05-22T18:16:18.602" v="372" actId="2696"/>
        <pc:sldMkLst>
          <pc:docMk/>
          <pc:sldMk cId="1283304024" sldId="537"/>
        </pc:sldMkLst>
      </pc:sldChg>
      <pc:sldChg chg="add">
        <pc:chgData name="Phillips, Nate" userId="1a7ed9a7-6979-4999-8e72-44e838efb909" providerId="ADAL" clId="{98915BFA-3870-4AB0-A0BB-0D6693FB23A3}" dt="2023-05-22T18:16:26.400" v="373"/>
        <pc:sldMkLst>
          <pc:docMk/>
          <pc:sldMk cId="2589560559" sldId="537"/>
        </pc:sldMkLst>
      </pc:sldChg>
      <pc:sldChg chg="modSp mod">
        <pc:chgData name="Phillips, Nate" userId="1a7ed9a7-6979-4999-8e72-44e838efb909" providerId="ADAL" clId="{98915BFA-3870-4AB0-A0BB-0D6693FB23A3}" dt="2023-05-22T17:48:30.030" v="21" actId="20577"/>
        <pc:sldMkLst>
          <pc:docMk/>
          <pc:sldMk cId="199188509" sldId="544"/>
        </pc:sldMkLst>
        <pc:spChg chg="mod">
          <ac:chgData name="Phillips, Nate" userId="1a7ed9a7-6979-4999-8e72-44e838efb909" providerId="ADAL" clId="{98915BFA-3870-4AB0-A0BB-0D6693FB23A3}" dt="2023-05-22T17:48:30.030" v="21" actId="20577"/>
          <ac:spMkLst>
            <pc:docMk/>
            <pc:sldMk cId="199188509" sldId="544"/>
            <ac:spMk id="3" creationId="{2646B75D-7467-24AA-BF84-C779C705B64A}"/>
          </ac:spMkLst>
        </pc:spChg>
      </pc:sldChg>
      <pc:sldChg chg="add">
        <pc:chgData name="Phillips, Nate" userId="1a7ed9a7-6979-4999-8e72-44e838efb909" providerId="ADAL" clId="{98915BFA-3870-4AB0-A0BB-0D6693FB23A3}" dt="2023-05-22T18:16:26.400" v="373"/>
        <pc:sldMkLst>
          <pc:docMk/>
          <pc:sldMk cId="799246952" sldId="545"/>
        </pc:sldMkLst>
      </pc:sldChg>
      <pc:sldChg chg="del">
        <pc:chgData name="Phillips, Nate" userId="1a7ed9a7-6979-4999-8e72-44e838efb909" providerId="ADAL" clId="{98915BFA-3870-4AB0-A0BB-0D6693FB23A3}" dt="2023-05-22T18:16:18.602" v="372" actId="2696"/>
        <pc:sldMkLst>
          <pc:docMk/>
          <pc:sldMk cId="3272268868" sldId="545"/>
        </pc:sldMkLst>
      </pc:sldChg>
      <pc:sldChg chg="del">
        <pc:chgData name="Phillips, Nate" userId="1a7ed9a7-6979-4999-8e72-44e838efb909" providerId="ADAL" clId="{98915BFA-3870-4AB0-A0BB-0D6693FB23A3}" dt="2023-05-22T18:16:31.372" v="374" actId="47"/>
        <pc:sldMkLst>
          <pc:docMk/>
          <pc:sldMk cId="1073961485" sldId="547"/>
        </pc:sldMkLst>
      </pc:sldChg>
      <pc:sldChg chg="modSp mod">
        <pc:chgData name="Phillips, Nate" userId="1a7ed9a7-6979-4999-8e72-44e838efb909" providerId="ADAL" clId="{98915BFA-3870-4AB0-A0BB-0D6693FB23A3}" dt="2023-05-24T18:22:01.770" v="496"/>
        <pc:sldMkLst>
          <pc:docMk/>
          <pc:sldMk cId="3120606479" sldId="549"/>
        </pc:sldMkLst>
        <pc:spChg chg="mod">
          <ac:chgData name="Phillips, Nate" userId="1a7ed9a7-6979-4999-8e72-44e838efb909" providerId="ADAL" clId="{98915BFA-3870-4AB0-A0BB-0D6693FB23A3}" dt="2023-05-24T18:22:01.770" v="496"/>
          <ac:spMkLst>
            <pc:docMk/>
            <pc:sldMk cId="3120606479" sldId="549"/>
            <ac:spMk id="3" creationId="{D07E6BED-BB8E-4DEE-EF10-67F0B1F00BC0}"/>
          </ac:spMkLst>
        </pc:spChg>
      </pc:sldChg>
    </pc:docChg>
  </pc:docChgLst>
  <pc:docChgLst>
    <pc:chgData name="Phillips, Nate" userId="1a7ed9a7-6979-4999-8e72-44e838efb909" providerId="ADAL" clId="{D4098FA2-DA1B-4C5A-B15F-CB9A428897AC}"/>
    <pc:docChg chg="undo redo custSel addSld delSld modSld">
      <pc:chgData name="Phillips, Nate" userId="1a7ed9a7-6979-4999-8e72-44e838efb909" providerId="ADAL" clId="{D4098FA2-DA1B-4C5A-B15F-CB9A428897AC}" dt="2021-11-09T19:31:22.312" v="3964" actId="20577"/>
      <pc:docMkLst>
        <pc:docMk/>
      </pc:docMkLst>
      <pc:sldChg chg="modSp mod">
        <pc:chgData name="Phillips, Nate" userId="1a7ed9a7-6979-4999-8e72-44e838efb909" providerId="ADAL" clId="{D4098FA2-DA1B-4C5A-B15F-CB9A428897AC}" dt="2021-11-05T22:49:08.694" v="5" actId="14100"/>
        <pc:sldMkLst>
          <pc:docMk/>
          <pc:sldMk cId="656584175" sldId="289"/>
        </pc:sldMkLst>
        <pc:spChg chg="mod">
          <ac:chgData name="Phillips, Nate" userId="1a7ed9a7-6979-4999-8e72-44e838efb909" providerId="ADAL" clId="{D4098FA2-DA1B-4C5A-B15F-CB9A428897AC}" dt="2021-11-05T22:49:08.694" v="5" actId="14100"/>
          <ac:spMkLst>
            <pc:docMk/>
            <pc:sldMk cId="656584175" sldId="289"/>
            <ac:spMk id="2" creationId="{5D46307E-A2B8-4462-8299-D11DDF3E97CF}"/>
          </ac:spMkLst>
        </pc:spChg>
      </pc:sldChg>
      <pc:sldChg chg="addSp modSp new del mod">
        <pc:chgData name="Phillips, Nate" userId="1a7ed9a7-6979-4999-8e72-44e838efb909" providerId="ADAL" clId="{D4098FA2-DA1B-4C5A-B15F-CB9A428897AC}" dt="2021-11-09T16:44:46.613" v="3616" actId="47"/>
        <pc:sldMkLst>
          <pc:docMk/>
          <pc:sldMk cId="2688980809" sldId="400"/>
        </pc:sldMkLst>
        <pc:spChg chg="add mod">
          <ac:chgData name="Phillips, Nate" userId="1a7ed9a7-6979-4999-8e72-44e838efb909" providerId="ADAL" clId="{D4098FA2-DA1B-4C5A-B15F-CB9A428897AC}" dt="2021-11-05T22:50:15.733" v="37" actId="1076"/>
          <ac:spMkLst>
            <pc:docMk/>
            <pc:sldMk cId="2688980809" sldId="400"/>
            <ac:spMk id="8" creationId="{67B85082-D000-4992-8D5B-D7035B054E5F}"/>
          </ac:spMkLst>
        </pc:spChg>
        <pc:picChg chg="add mod">
          <ac:chgData name="Phillips, Nate" userId="1a7ed9a7-6979-4999-8e72-44e838efb909" providerId="ADAL" clId="{D4098FA2-DA1B-4C5A-B15F-CB9A428897AC}" dt="2021-11-05T22:49:45.207" v="10" actId="1076"/>
          <ac:picMkLst>
            <pc:docMk/>
            <pc:sldMk cId="2688980809" sldId="400"/>
            <ac:picMk id="7" creationId="{5AF041FE-A4F2-4638-BE4C-6FCA4B55B58D}"/>
          </ac:picMkLst>
        </pc:picChg>
      </pc:sldChg>
      <pc:sldChg chg="addSp modSp new mod modAnim">
        <pc:chgData name="Phillips, Nate" userId="1a7ed9a7-6979-4999-8e72-44e838efb909" providerId="ADAL" clId="{D4098FA2-DA1B-4C5A-B15F-CB9A428897AC}" dt="2021-11-09T16:59:58.648" v="3824"/>
        <pc:sldMkLst>
          <pc:docMk/>
          <pc:sldMk cId="1945618735" sldId="401"/>
        </pc:sldMkLst>
        <pc:spChg chg="mod">
          <ac:chgData name="Phillips, Nate" userId="1a7ed9a7-6979-4999-8e72-44e838efb909" providerId="ADAL" clId="{D4098FA2-DA1B-4C5A-B15F-CB9A428897AC}" dt="2021-11-09T15:53:22.470" v="1129" actId="20577"/>
          <ac:spMkLst>
            <pc:docMk/>
            <pc:sldMk cId="1945618735" sldId="401"/>
            <ac:spMk id="2" creationId="{FA0E1A7F-32DC-4A85-9573-DCD02C7059C4}"/>
          </ac:spMkLst>
        </pc:spChg>
        <pc:spChg chg="mod">
          <ac:chgData name="Phillips, Nate" userId="1a7ed9a7-6979-4999-8e72-44e838efb909" providerId="ADAL" clId="{D4098FA2-DA1B-4C5A-B15F-CB9A428897AC}" dt="2021-11-09T16:00:44.812" v="1417" actId="14100"/>
          <ac:spMkLst>
            <pc:docMk/>
            <pc:sldMk cId="1945618735" sldId="401"/>
            <ac:spMk id="3" creationId="{9938C915-1FC1-4027-9688-171E896768DB}"/>
          </ac:spMkLst>
        </pc:spChg>
        <pc:spChg chg="add mod">
          <ac:chgData name="Phillips, Nate" userId="1a7ed9a7-6979-4999-8e72-44e838efb909" providerId="ADAL" clId="{D4098FA2-DA1B-4C5A-B15F-CB9A428897AC}" dt="2021-11-09T15:54:43.357" v="1282"/>
          <ac:spMkLst>
            <pc:docMk/>
            <pc:sldMk cId="1945618735" sldId="401"/>
            <ac:spMk id="4" creationId="{45ACF392-6E04-41A9-ACF1-45935DCAEBD3}"/>
          </ac:spMkLst>
        </pc:spChg>
        <pc:spChg chg="add mod">
          <ac:chgData name="Phillips, Nate" userId="1a7ed9a7-6979-4999-8e72-44e838efb909" providerId="ADAL" clId="{D4098FA2-DA1B-4C5A-B15F-CB9A428897AC}" dt="2021-11-09T15:56:32.344" v="1284" actId="1076"/>
          <ac:spMkLst>
            <pc:docMk/>
            <pc:sldMk cId="1945618735" sldId="401"/>
            <ac:spMk id="5" creationId="{19D96D2E-1525-4110-90C6-0994F4E0E8D6}"/>
          </ac:spMkLst>
        </pc:spChg>
        <pc:picChg chg="add mod">
          <ac:chgData name="Phillips, Nate" userId="1a7ed9a7-6979-4999-8e72-44e838efb909" providerId="ADAL" clId="{D4098FA2-DA1B-4C5A-B15F-CB9A428897AC}" dt="2021-11-09T15:57:53.467" v="1290" actId="1076"/>
          <ac:picMkLst>
            <pc:docMk/>
            <pc:sldMk cId="1945618735" sldId="401"/>
            <ac:picMk id="2050" creationId="{5FA1FCB9-3A96-4102-8F96-DD9DFB748027}"/>
          </ac:picMkLst>
        </pc:picChg>
      </pc:sldChg>
      <pc:sldChg chg="addSp delSp modSp new mod modAnim">
        <pc:chgData name="Phillips, Nate" userId="1a7ed9a7-6979-4999-8e72-44e838efb909" providerId="ADAL" clId="{D4098FA2-DA1B-4C5A-B15F-CB9A428897AC}" dt="2021-11-09T17:02:53.227" v="3838"/>
        <pc:sldMkLst>
          <pc:docMk/>
          <pc:sldMk cId="2043694381" sldId="402"/>
        </pc:sldMkLst>
        <pc:spChg chg="mod">
          <ac:chgData name="Phillips, Nate" userId="1a7ed9a7-6979-4999-8e72-44e838efb909" providerId="ADAL" clId="{D4098FA2-DA1B-4C5A-B15F-CB9A428897AC}" dt="2021-11-09T14:49:33.689" v="79" actId="14100"/>
          <ac:spMkLst>
            <pc:docMk/>
            <pc:sldMk cId="2043694381" sldId="402"/>
            <ac:spMk id="2" creationId="{8BE5A842-4F4B-4918-8844-B53E0C43A68E}"/>
          </ac:spMkLst>
        </pc:spChg>
        <pc:spChg chg="mod">
          <ac:chgData name="Phillips, Nate" userId="1a7ed9a7-6979-4999-8e72-44e838efb909" providerId="ADAL" clId="{D4098FA2-DA1B-4C5A-B15F-CB9A428897AC}" dt="2021-11-09T16:31:12.051" v="2807" actId="1076"/>
          <ac:spMkLst>
            <pc:docMk/>
            <pc:sldMk cId="2043694381" sldId="402"/>
            <ac:spMk id="3" creationId="{7707D8DC-8CFE-4772-BED2-526BD406D40D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4" creationId="{252A4DD3-1980-4194-BA3E-6ADAEF545976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5" creationId="{2370C1A3-93F1-42A6-86CD-CFB4752C4009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6" creationId="{7015A89D-A581-43F9-B3AF-099A7AFBAEFC}"/>
          </ac:spMkLst>
        </pc:spChg>
        <pc:spChg chg="add del mod">
          <ac:chgData name="Phillips, Nate" userId="1a7ed9a7-6979-4999-8e72-44e838efb909" providerId="ADAL" clId="{D4098FA2-DA1B-4C5A-B15F-CB9A428897AC}" dt="2021-11-09T16:29:39.009" v="2771" actId="478"/>
          <ac:spMkLst>
            <pc:docMk/>
            <pc:sldMk cId="2043694381" sldId="402"/>
            <ac:spMk id="7" creationId="{5C7EFD2B-5304-4320-8D3D-C9866737D4A5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8" creationId="{19BFB167-4887-4A5B-A272-3C0889B1C456}"/>
          </ac:spMkLst>
        </pc:spChg>
        <pc:spChg chg="add del mod">
          <ac:chgData name="Phillips, Nate" userId="1a7ed9a7-6979-4999-8e72-44e838efb909" providerId="ADAL" clId="{D4098FA2-DA1B-4C5A-B15F-CB9A428897AC}" dt="2021-11-09T16:29:41.305" v="2774" actId="478"/>
          <ac:spMkLst>
            <pc:docMk/>
            <pc:sldMk cId="2043694381" sldId="402"/>
            <ac:spMk id="9" creationId="{62B0D725-5F71-4D79-88FA-E6057A1EDDBA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10" creationId="{C5354505-62A6-42EB-BC66-9D57C04EA69C}"/>
          </ac:spMkLst>
        </pc:spChg>
        <pc:spChg chg="add del mod">
          <ac:chgData name="Phillips, Nate" userId="1a7ed9a7-6979-4999-8e72-44e838efb909" providerId="ADAL" clId="{D4098FA2-DA1B-4C5A-B15F-CB9A428897AC}" dt="2021-11-09T16:29:39.769" v="2772" actId="478"/>
          <ac:spMkLst>
            <pc:docMk/>
            <pc:sldMk cId="2043694381" sldId="402"/>
            <ac:spMk id="11" creationId="{E9D39874-AFD4-4DB8-8A7F-D6E78F757350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19" creationId="{0424C978-031C-4A69-871F-BE78CEE3ADBE}"/>
          </ac:spMkLst>
        </pc:spChg>
        <pc:spChg chg="add mod">
          <ac:chgData name="Phillips, Nate" userId="1a7ed9a7-6979-4999-8e72-44e838efb909" providerId="ADAL" clId="{D4098FA2-DA1B-4C5A-B15F-CB9A428897AC}" dt="2021-11-09T16:32:12.805" v="2813" actId="1076"/>
          <ac:spMkLst>
            <pc:docMk/>
            <pc:sldMk cId="2043694381" sldId="402"/>
            <ac:spMk id="23" creationId="{18F6BEA9-DEEE-4D3F-90C9-BDA3EDE5ECA6}"/>
          </ac:spMkLst>
        </pc:sp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12" creationId="{01AD48D7-F02C-4E20-BFC3-61F30577DEA9}"/>
          </ac:cxnSpMkLst>
        </pc:cxn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13" creationId="{0100CB4E-654F-44DC-8B7F-7ECA73C3DD7D}"/>
          </ac:cxnSpMkLst>
        </pc:cxnChg>
        <pc:cxnChg chg="add del mod">
          <ac:chgData name="Phillips, Nate" userId="1a7ed9a7-6979-4999-8e72-44e838efb909" providerId="ADAL" clId="{D4098FA2-DA1B-4C5A-B15F-CB9A428897AC}" dt="2021-11-09T16:29:42.640" v="2776" actId="478"/>
          <ac:cxnSpMkLst>
            <pc:docMk/>
            <pc:sldMk cId="2043694381" sldId="402"/>
            <ac:cxnSpMk id="14" creationId="{7550868D-F47C-4E0A-A305-4ABDB096DF6A}"/>
          </ac:cxnSpMkLst>
        </pc:cxnChg>
        <pc:cxnChg chg="add del mod">
          <ac:chgData name="Phillips, Nate" userId="1a7ed9a7-6979-4999-8e72-44e838efb909" providerId="ADAL" clId="{D4098FA2-DA1B-4C5A-B15F-CB9A428897AC}" dt="2021-11-09T16:29:41.833" v="2775" actId="478"/>
          <ac:cxnSpMkLst>
            <pc:docMk/>
            <pc:sldMk cId="2043694381" sldId="402"/>
            <ac:cxnSpMk id="15" creationId="{2074AF17-0263-4509-BB05-A8D3729E5A73}"/>
          </ac:cxnSpMkLst>
        </pc:cxnChg>
        <pc:cxnChg chg="add del mod">
          <ac:chgData name="Phillips, Nate" userId="1a7ed9a7-6979-4999-8e72-44e838efb909" providerId="ADAL" clId="{D4098FA2-DA1B-4C5A-B15F-CB9A428897AC}" dt="2021-11-09T16:29:40.656" v="2773" actId="478"/>
          <ac:cxnSpMkLst>
            <pc:docMk/>
            <pc:sldMk cId="2043694381" sldId="402"/>
            <ac:cxnSpMk id="16" creationId="{641EE747-E822-4DFE-BDAF-E2574101D4A0}"/>
          </ac:cxnSpMkLst>
        </pc:cxn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17" creationId="{CCB09751-762E-440E-80B7-C6BE89909475}"/>
          </ac:cxnSpMkLst>
        </pc:cxn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18" creationId="{28573870-C26A-4DE8-BFB8-7E4305E98516}"/>
          </ac:cxnSpMkLst>
        </pc:cxn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20" creationId="{3C8572E6-91E2-4119-8CD5-522133693FC7}"/>
          </ac:cxnSpMkLst>
        </pc:cxnChg>
        <pc:cxnChg chg="add mod">
          <ac:chgData name="Phillips, Nate" userId="1a7ed9a7-6979-4999-8e72-44e838efb909" providerId="ADAL" clId="{D4098FA2-DA1B-4C5A-B15F-CB9A428897AC}" dt="2021-11-09T16:32:12.805" v="2813" actId="1076"/>
          <ac:cxnSpMkLst>
            <pc:docMk/>
            <pc:sldMk cId="2043694381" sldId="402"/>
            <ac:cxnSpMk id="24" creationId="{2BBA5C74-3876-4074-BD78-7581BEBF3DB9}"/>
          </ac:cxnSpMkLst>
        </pc:cxnChg>
      </pc:sldChg>
      <pc:sldChg chg="addSp modSp new mod modAnim">
        <pc:chgData name="Phillips, Nate" userId="1a7ed9a7-6979-4999-8e72-44e838efb909" providerId="ADAL" clId="{D4098FA2-DA1B-4C5A-B15F-CB9A428897AC}" dt="2021-11-09T17:03:55.242" v="3848"/>
        <pc:sldMkLst>
          <pc:docMk/>
          <pc:sldMk cId="4086390596" sldId="403"/>
        </pc:sldMkLst>
        <pc:spChg chg="mod">
          <ac:chgData name="Phillips, Nate" userId="1a7ed9a7-6979-4999-8e72-44e838efb909" providerId="ADAL" clId="{D4098FA2-DA1B-4C5A-B15F-CB9A428897AC}" dt="2021-11-09T14:51:27.767" v="117" actId="20577"/>
          <ac:spMkLst>
            <pc:docMk/>
            <pc:sldMk cId="4086390596" sldId="403"/>
            <ac:spMk id="2" creationId="{5E886C10-D928-462C-A4C3-6AB3C71DE2B7}"/>
          </ac:spMkLst>
        </pc:spChg>
        <pc:spChg chg="mod">
          <ac:chgData name="Phillips, Nate" userId="1a7ed9a7-6979-4999-8e72-44e838efb909" providerId="ADAL" clId="{D4098FA2-DA1B-4C5A-B15F-CB9A428897AC}" dt="2021-11-09T16:36:34.015" v="3009" actId="14100"/>
          <ac:spMkLst>
            <pc:docMk/>
            <pc:sldMk cId="4086390596" sldId="403"/>
            <ac:spMk id="3" creationId="{DF11697B-3BBE-4C8D-AAF6-B5EE6B17960B}"/>
          </ac:spMkLst>
        </pc:spChg>
        <pc:picChg chg="add mod">
          <ac:chgData name="Phillips, Nate" userId="1a7ed9a7-6979-4999-8e72-44e838efb909" providerId="ADAL" clId="{D4098FA2-DA1B-4C5A-B15F-CB9A428897AC}" dt="2021-11-09T14:52:36.690" v="258" actId="1076"/>
          <ac:picMkLst>
            <pc:docMk/>
            <pc:sldMk cId="4086390596" sldId="403"/>
            <ac:picMk id="1026" creationId="{EDF02172-73CA-41E6-9E6B-F61E7135C19A}"/>
          </ac:picMkLst>
        </pc:picChg>
      </pc:sldChg>
      <pc:sldChg chg="addSp delSp modSp new mod modAnim">
        <pc:chgData name="Phillips, Nate" userId="1a7ed9a7-6979-4999-8e72-44e838efb909" providerId="ADAL" clId="{D4098FA2-DA1B-4C5A-B15F-CB9A428897AC}" dt="2021-11-09T17:04:48.341" v="3865"/>
        <pc:sldMkLst>
          <pc:docMk/>
          <pc:sldMk cId="2872029252" sldId="404"/>
        </pc:sldMkLst>
        <pc:spChg chg="mod">
          <ac:chgData name="Phillips, Nate" userId="1a7ed9a7-6979-4999-8e72-44e838efb909" providerId="ADAL" clId="{D4098FA2-DA1B-4C5A-B15F-CB9A428897AC}" dt="2021-11-09T14:52:56.864" v="286" actId="20577"/>
          <ac:spMkLst>
            <pc:docMk/>
            <pc:sldMk cId="2872029252" sldId="404"/>
            <ac:spMk id="2" creationId="{FB6C7E30-67FB-4878-AEDC-746D561EA6B3}"/>
          </ac:spMkLst>
        </pc:spChg>
        <pc:spChg chg="mod">
          <ac:chgData name="Phillips, Nate" userId="1a7ed9a7-6979-4999-8e72-44e838efb909" providerId="ADAL" clId="{D4098FA2-DA1B-4C5A-B15F-CB9A428897AC}" dt="2021-11-09T17:04:32.903" v="3863" actId="20577"/>
          <ac:spMkLst>
            <pc:docMk/>
            <pc:sldMk cId="2872029252" sldId="404"/>
            <ac:spMk id="3" creationId="{CD2F6C6A-3436-404A-B43C-653D24246E9B}"/>
          </ac:spMkLst>
        </pc:spChg>
        <pc:spChg chg="add del mod">
          <ac:chgData name="Phillips, Nate" userId="1a7ed9a7-6979-4999-8e72-44e838efb909" providerId="ADAL" clId="{D4098FA2-DA1B-4C5A-B15F-CB9A428897AC}" dt="2021-11-09T16:38:55.032" v="3274" actId="478"/>
          <ac:spMkLst>
            <pc:docMk/>
            <pc:sldMk cId="2872029252" sldId="404"/>
            <ac:spMk id="7" creationId="{0D8DD56F-7E36-490D-80B6-E573E63EB092}"/>
          </ac:spMkLst>
        </pc:spChg>
        <pc:spChg chg="add del">
          <ac:chgData name="Phillips, Nate" userId="1a7ed9a7-6979-4999-8e72-44e838efb909" providerId="ADAL" clId="{D4098FA2-DA1B-4C5A-B15F-CB9A428897AC}" dt="2021-11-09T14:55:41.421" v="376" actId="22"/>
          <ac:spMkLst>
            <pc:docMk/>
            <pc:sldMk cId="2872029252" sldId="404"/>
            <ac:spMk id="9" creationId="{4DE1AD0C-B48B-4B72-B1C3-84DCF534C0C5}"/>
          </ac:spMkLst>
        </pc:spChg>
        <pc:picChg chg="add mod">
          <ac:chgData name="Phillips, Nate" userId="1a7ed9a7-6979-4999-8e72-44e838efb909" providerId="ADAL" clId="{D4098FA2-DA1B-4C5A-B15F-CB9A428897AC}" dt="2021-11-09T16:39:30.710" v="3289" actId="1076"/>
          <ac:picMkLst>
            <pc:docMk/>
            <pc:sldMk cId="2872029252" sldId="404"/>
            <ac:picMk id="5" creationId="{7A082DE3-B89B-4352-92FF-5F1C80A51744}"/>
          </ac:picMkLst>
        </pc:picChg>
      </pc:sldChg>
      <pc:sldChg chg="addSp delSp modSp add mod modAnim">
        <pc:chgData name="Phillips, Nate" userId="1a7ed9a7-6979-4999-8e72-44e838efb909" providerId="ADAL" clId="{D4098FA2-DA1B-4C5A-B15F-CB9A428897AC}" dt="2021-11-09T19:28:49.037" v="3886" actId="20577"/>
        <pc:sldMkLst>
          <pc:docMk/>
          <pc:sldMk cId="3386079926" sldId="405"/>
        </pc:sldMkLst>
        <pc:spChg chg="mod">
          <ac:chgData name="Phillips, Nate" userId="1a7ed9a7-6979-4999-8e72-44e838efb909" providerId="ADAL" clId="{D4098FA2-DA1B-4C5A-B15F-CB9A428897AC}" dt="2021-11-09T15:01:43.382" v="683" actId="20577"/>
          <ac:spMkLst>
            <pc:docMk/>
            <pc:sldMk cId="3386079926" sldId="405"/>
            <ac:spMk id="2" creationId="{FB6C7E30-67FB-4878-AEDC-746D561EA6B3}"/>
          </ac:spMkLst>
        </pc:spChg>
        <pc:spChg chg="mod">
          <ac:chgData name="Phillips, Nate" userId="1a7ed9a7-6979-4999-8e72-44e838efb909" providerId="ADAL" clId="{D4098FA2-DA1B-4C5A-B15F-CB9A428897AC}" dt="2021-11-09T19:28:49.037" v="3886" actId="20577"/>
          <ac:spMkLst>
            <pc:docMk/>
            <pc:sldMk cId="3386079926" sldId="405"/>
            <ac:spMk id="3" creationId="{CD2F6C6A-3436-404A-B43C-653D24246E9B}"/>
          </ac:spMkLst>
        </pc:spChg>
        <pc:spChg chg="del">
          <ac:chgData name="Phillips, Nate" userId="1a7ed9a7-6979-4999-8e72-44e838efb909" providerId="ADAL" clId="{D4098FA2-DA1B-4C5A-B15F-CB9A428897AC}" dt="2021-11-09T14:56:19.823" v="386" actId="478"/>
          <ac:spMkLst>
            <pc:docMk/>
            <pc:sldMk cId="3386079926" sldId="405"/>
            <ac:spMk id="7" creationId="{0D8DD56F-7E36-490D-80B6-E573E63EB092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8" creationId="{BA606079-8A9F-4D11-AF85-3AB9F03C791C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9" creationId="{EEB2AA1D-0288-44B3-AA98-0055AEA8D027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0" creationId="{73376054-3B13-4695-A816-AC4445837AA3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1" creationId="{AD78F194-89DD-4232-B85B-09E5C3024EE7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2" creationId="{7D0776BC-2A20-43F2-A3FC-18BB7326C3A1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3" creationId="{69D1F9F1-407D-4B8D-9174-D7E8BFBCF230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4" creationId="{6575C75A-D509-489B-8042-AF66FF489E68}"/>
          </ac:spMkLst>
        </pc:spChg>
        <pc:spChg chg="add mod">
          <ac:chgData name="Phillips, Nate" userId="1a7ed9a7-6979-4999-8e72-44e838efb909" providerId="ADAL" clId="{D4098FA2-DA1B-4C5A-B15F-CB9A428897AC}" dt="2021-11-09T17:05:34.155" v="3868" actId="164"/>
          <ac:spMkLst>
            <pc:docMk/>
            <pc:sldMk cId="3386079926" sldId="405"/>
            <ac:spMk id="15" creationId="{4273C162-40A1-4014-AFC3-65D11764DD71}"/>
          </ac:spMkLst>
        </pc:spChg>
        <pc:spChg chg="add del mod">
          <ac:chgData name="Phillips, Nate" userId="1a7ed9a7-6979-4999-8e72-44e838efb909" providerId="ADAL" clId="{D4098FA2-DA1B-4C5A-B15F-CB9A428897AC}" dt="2021-11-09T16:42:24.689" v="3548" actId="478"/>
          <ac:spMkLst>
            <pc:docMk/>
            <pc:sldMk cId="3386079926" sldId="405"/>
            <ac:spMk id="95" creationId="{D2FD003D-09A3-43E3-9332-A4A9BE242F37}"/>
          </ac:spMkLst>
        </pc:spChg>
        <pc:grpChg chg="add mod">
          <ac:chgData name="Phillips, Nate" userId="1a7ed9a7-6979-4999-8e72-44e838efb909" providerId="ADAL" clId="{D4098FA2-DA1B-4C5A-B15F-CB9A428897AC}" dt="2021-11-09T17:05:36.588" v="3869" actId="1076"/>
          <ac:grpSpMkLst>
            <pc:docMk/>
            <pc:sldMk cId="3386079926" sldId="405"/>
            <ac:grpSpMk id="96" creationId="{0ED9FF37-802A-4076-9533-DE783892464F}"/>
          </ac:grpSpMkLst>
        </pc:grpChg>
        <pc:graphicFrameChg chg="add del mod modGraphic">
          <ac:chgData name="Phillips, Nate" userId="1a7ed9a7-6979-4999-8e72-44e838efb909" providerId="ADAL" clId="{D4098FA2-DA1B-4C5A-B15F-CB9A428897AC}" dt="2021-11-09T15:06:43.528" v="825" actId="478"/>
          <ac:graphicFrameMkLst>
            <pc:docMk/>
            <pc:sldMk cId="3386079926" sldId="405"/>
            <ac:graphicFrameMk id="4" creationId="{D24BFF81-2EB3-4FE6-BD23-70521FFB45C8}"/>
          </ac:graphicFrameMkLst>
        </pc:graphicFrameChg>
        <pc:graphicFrameChg chg="add del mod modGraphic">
          <ac:chgData name="Phillips, Nate" userId="1a7ed9a7-6979-4999-8e72-44e838efb909" providerId="ADAL" clId="{D4098FA2-DA1B-4C5A-B15F-CB9A428897AC}" dt="2021-11-09T15:07:55.449" v="843" actId="478"/>
          <ac:graphicFrameMkLst>
            <pc:docMk/>
            <pc:sldMk cId="3386079926" sldId="405"/>
            <ac:graphicFrameMk id="6" creationId="{E600CC39-C626-43C8-B6BB-F2EC3F7DA9BD}"/>
          </ac:graphicFrameMkLst>
        </pc:graphicFrameChg>
        <pc:picChg chg="del">
          <ac:chgData name="Phillips, Nate" userId="1a7ed9a7-6979-4999-8e72-44e838efb909" providerId="ADAL" clId="{D4098FA2-DA1B-4C5A-B15F-CB9A428897AC}" dt="2021-11-09T14:56:14.455" v="385" actId="478"/>
          <ac:picMkLst>
            <pc:docMk/>
            <pc:sldMk cId="3386079926" sldId="405"/>
            <ac:picMk id="5" creationId="{7A082DE3-B89B-4352-92FF-5F1C80A51744}"/>
          </ac:picMkLst>
        </pc:pic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17" creationId="{27BADF59-E381-43F8-839F-82E35972F3FD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19" creationId="{CF5044BF-12FD-4607-A69C-840B74A0D379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30" creationId="{63ADE5E8-FBED-473D-904B-D13B63F4827B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33" creationId="{601088F2-993E-4D8F-834F-C4DA4818B807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36" creationId="{34037BAD-5237-47D2-8A09-A36995D6B2C3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39" creationId="{6E8FB756-CEF0-4A15-932E-7DFDBABB2FEA}"/>
          </ac:cxnSpMkLst>
        </pc:cxnChg>
        <pc:cxnChg chg="add mod">
          <ac:chgData name="Phillips, Nate" userId="1a7ed9a7-6979-4999-8e72-44e838efb909" providerId="ADAL" clId="{D4098FA2-DA1B-4C5A-B15F-CB9A428897AC}" dt="2021-11-09T17:05:34.155" v="3868" actId="164"/>
          <ac:cxnSpMkLst>
            <pc:docMk/>
            <pc:sldMk cId="3386079926" sldId="405"/>
            <ac:cxnSpMk id="42" creationId="{108A5807-706E-4500-BDA8-B1C2BA34E5EC}"/>
          </ac:cxnSpMkLst>
        </pc:cxnChg>
        <pc:cxnChg chg="add mod">
          <ac:chgData name="Phillips, Nate" userId="1a7ed9a7-6979-4999-8e72-44e838efb909" providerId="ADAL" clId="{D4098FA2-DA1B-4C5A-B15F-CB9A428897AC}" dt="2021-11-09T15:12:48.058" v="975" actId="571"/>
          <ac:cxnSpMkLst>
            <pc:docMk/>
            <pc:sldMk cId="3386079926" sldId="405"/>
            <ac:cxnSpMk id="60" creationId="{F362C7C5-427F-4F83-A6E3-D83D56910F51}"/>
          </ac:cxnSpMkLst>
        </pc:cxnChg>
        <pc:cxnChg chg="add mod">
          <ac:chgData name="Phillips, Nate" userId="1a7ed9a7-6979-4999-8e72-44e838efb909" providerId="ADAL" clId="{D4098FA2-DA1B-4C5A-B15F-CB9A428897AC}" dt="2021-11-09T15:12:48.058" v="975" actId="571"/>
          <ac:cxnSpMkLst>
            <pc:docMk/>
            <pc:sldMk cId="3386079926" sldId="405"/>
            <ac:cxnSpMk id="61" creationId="{A0D65E18-A45C-43EE-AF8C-ECB112A399D6}"/>
          </ac:cxnSpMkLst>
        </pc:cxnChg>
        <pc:cxnChg chg="add mod">
          <ac:chgData name="Phillips, Nate" userId="1a7ed9a7-6979-4999-8e72-44e838efb909" providerId="ADAL" clId="{D4098FA2-DA1B-4C5A-B15F-CB9A428897AC}" dt="2021-11-09T15:12:48.058" v="975" actId="571"/>
          <ac:cxnSpMkLst>
            <pc:docMk/>
            <pc:sldMk cId="3386079926" sldId="405"/>
            <ac:cxnSpMk id="62" creationId="{965CD484-972F-483C-AE0C-D457BDB82763}"/>
          </ac:cxnSpMkLst>
        </pc:cxnChg>
        <pc:cxnChg chg="add del mod">
          <ac:chgData name="Phillips, Nate" userId="1a7ed9a7-6979-4999-8e72-44e838efb909" providerId="ADAL" clId="{D4098FA2-DA1B-4C5A-B15F-CB9A428897AC}" dt="2021-11-09T15:12:48.058" v="975" actId="571"/>
          <ac:cxnSpMkLst>
            <pc:docMk/>
            <pc:sldMk cId="3386079926" sldId="405"/>
            <ac:cxnSpMk id="63" creationId="{E73A2E50-6BFD-4A14-8CED-BB2CDB2D7BD2}"/>
          </ac:cxnSpMkLst>
        </pc:cxnChg>
        <pc:cxnChg chg="add del mod">
          <ac:chgData name="Phillips, Nate" userId="1a7ed9a7-6979-4999-8e72-44e838efb909" providerId="ADAL" clId="{D4098FA2-DA1B-4C5A-B15F-CB9A428897AC}" dt="2021-11-09T15:12:48.058" v="975" actId="571"/>
          <ac:cxnSpMkLst>
            <pc:docMk/>
            <pc:sldMk cId="3386079926" sldId="405"/>
            <ac:cxnSpMk id="64" creationId="{4E5D9286-8AAF-4BFF-95D0-8B3997DB0779}"/>
          </ac:cxnSpMkLst>
        </pc:cxnChg>
      </pc:sldChg>
      <pc:sldChg chg="addSp delSp modSp add mod modClrScheme modAnim chgLayout">
        <pc:chgData name="Phillips, Nate" userId="1a7ed9a7-6979-4999-8e72-44e838efb909" providerId="ADAL" clId="{D4098FA2-DA1B-4C5A-B15F-CB9A428897AC}" dt="2021-11-09T17:06:27.862" v="3879"/>
        <pc:sldMkLst>
          <pc:docMk/>
          <pc:sldMk cId="0" sldId="430"/>
        </pc:sldMkLst>
        <pc:spChg chg="add mod ord">
          <ac:chgData name="Phillips, Nate" userId="1a7ed9a7-6979-4999-8e72-44e838efb909" providerId="ADAL" clId="{D4098FA2-DA1B-4C5A-B15F-CB9A428897AC}" dt="2021-11-09T15:17:13.867" v="1021" actId="5793"/>
          <ac:spMkLst>
            <pc:docMk/>
            <pc:sldMk cId="0" sldId="430"/>
            <ac:spMk id="2" creationId="{93B29EDB-C341-4511-98BB-B8962D7A9B4D}"/>
          </ac:spMkLst>
        </pc:spChg>
        <pc:spChg chg="mod ord">
          <ac:chgData name="Phillips, Nate" userId="1a7ed9a7-6979-4999-8e72-44e838efb909" providerId="ADAL" clId="{D4098FA2-DA1B-4C5A-B15F-CB9A428897AC}" dt="2021-11-09T15:16:42.246" v="1009" actId="700"/>
          <ac:spMkLst>
            <pc:docMk/>
            <pc:sldMk cId="0" sldId="430"/>
            <ac:spMk id="1325" creationId="{00000000-0000-0000-0000-000000000000}"/>
          </ac:spMkLst>
        </pc:spChg>
        <pc:spChg chg="mod">
          <ac:chgData name="Phillips, Nate" userId="1a7ed9a7-6979-4999-8e72-44e838efb909" providerId="ADAL" clId="{D4098FA2-DA1B-4C5A-B15F-CB9A428897AC}" dt="2021-11-09T17:06:18.369" v="3877" actId="1076"/>
          <ac:spMkLst>
            <pc:docMk/>
            <pc:sldMk cId="0" sldId="430"/>
            <ac:spMk id="1326" creationId="{00000000-0000-0000-0000-000000000000}"/>
          </ac:spMkLst>
        </pc:spChg>
        <pc:spChg chg="del mod">
          <ac:chgData name="Phillips, Nate" userId="1a7ed9a7-6979-4999-8e72-44e838efb909" providerId="ADAL" clId="{D4098FA2-DA1B-4C5A-B15F-CB9A428897AC}" dt="2021-11-09T15:16:56.933" v="1011" actId="478"/>
          <ac:spMkLst>
            <pc:docMk/>
            <pc:sldMk cId="0" sldId="430"/>
            <ac:spMk id="1327" creationId="{00000000-0000-0000-0000-000000000000}"/>
          </ac:spMkLst>
        </pc:spChg>
        <pc:picChg chg="del">
          <ac:chgData name="Phillips, Nate" userId="1a7ed9a7-6979-4999-8e72-44e838efb909" providerId="ADAL" clId="{D4098FA2-DA1B-4C5A-B15F-CB9A428897AC}" dt="2021-11-09T15:16:26.413" v="1006" actId="478"/>
          <ac:picMkLst>
            <pc:docMk/>
            <pc:sldMk cId="0" sldId="430"/>
            <ac:picMk id="1328" creationId="{00000000-0000-0000-0000-000000000000}"/>
          </ac:picMkLst>
        </pc:picChg>
        <pc:picChg chg="mod">
          <ac:chgData name="Phillips, Nate" userId="1a7ed9a7-6979-4999-8e72-44e838efb909" providerId="ADAL" clId="{D4098FA2-DA1B-4C5A-B15F-CB9A428897AC}" dt="2021-11-09T15:51:03.693" v="1057" actId="1076"/>
          <ac:picMkLst>
            <pc:docMk/>
            <pc:sldMk cId="0" sldId="430"/>
            <ac:picMk id="1329" creationId="{00000000-0000-0000-0000-000000000000}"/>
          </ac:picMkLst>
        </pc:picChg>
      </pc:sldChg>
      <pc:sldChg chg="addSp delSp modSp add mod modClrScheme modShow chgLayout">
        <pc:chgData name="Phillips, Nate" userId="1a7ed9a7-6979-4999-8e72-44e838efb909" providerId="ADAL" clId="{D4098FA2-DA1B-4C5A-B15F-CB9A428897AC}" dt="2021-11-09T16:44:42.825" v="3615" actId="729"/>
        <pc:sldMkLst>
          <pc:docMk/>
          <pc:sldMk cId="0" sldId="431"/>
        </pc:sldMkLst>
        <pc:spChg chg="add mod ord">
          <ac:chgData name="Phillips, Nate" userId="1a7ed9a7-6979-4999-8e72-44e838efb909" providerId="ADAL" clId="{D4098FA2-DA1B-4C5A-B15F-CB9A428897AC}" dt="2021-11-09T15:50:06.506" v="1041" actId="14100"/>
          <ac:spMkLst>
            <pc:docMk/>
            <pc:sldMk cId="0" sldId="431"/>
            <ac:spMk id="2" creationId="{A53AB8E3-E2B0-4229-98A3-B06D04864AE2}"/>
          </ac:spMkLst>
        </pc:spChg>
        <pc:spChg chg="add del mod">
          <ac:chgData name="Phillips, Nate" userId="1a7ed9a7-6979-4999-8e72-44e838efb909" providerId="ADAL" clId="{D4098FA2-DA1B-4C5A-B15F-CB9A428897AC}" dt="2021-11-09T16:44:38.111" v="3614" actId="478"/>
          <ac:spMkLst>
            <pc:docMk/>
            <pc:sldMk cId="0" sldId="431"/>
            <ac:spMk id="3" creationId="{95992BED-E401-4015-8194-CD4BEE6BF215}"/>
          </ac:spMkLst>
        </pc:spChg>
        <pc:spChg chg="mod ord">
          <ac:chgData name="Phillips, Nate" userId="1a7ed9a7-6979-4999-8e72-44e838efb909" providerId="ADAL" clId="{D4098FA2-DA1B-4C5A-B15F-CB9A428897AC}" dt="2021-11-09T15:49:46.495" v="1033" actId="255"/>
          <ac:spMkLst>
            <pc:docMk/>
            <pc:sldMk cId="0" sldId="431"/>
            <ac:spMk id="1331" creationId="{00000000-0000-0000-0000-000000000000}"/>
          </ac:spMkLst>
        </pc:spChg>
        <pc:spChg chg="mod">
          <ac:chgData name="Phillips, Nate" userId="1a7ed9a7-6979-4999-8e72-44e838efb909" providerId="ADAL" clId="{D4098FA2-DA1B-4C5A-B15F-CB9A428897AC}" dt="2021-11-09T15:50:36.002" v="1051" actId="2711"/>
          <ac:spMkLst>
            <pc:docMk/>
            <pc:sldMk cId="0" sldId="431"/>
            <ac:spMk id="1332" creationId="{00000000-0000-0000-0000-000000000000}"/>
          </ac:spMkLst>
        </pc:spChg>
        <pc:spChg chg="del mod">
          <ac:chgData name="Phillips, Nate" userId="1a7ed9a7-6979-4999-8e72-44e838efb909" providerId="ADAL" clId="{D4098FA2-DA1B-4C5A-B15F-CB9A428897AC}" dt="2021-11-09T15:49:59.295" v="1036" actId="478"/>
          <ac:spMkLst>
            <pc:docMk/>
            <pc:sldMk cId="0" sldId="431"/>
            <ac:spMk id="1334" creationId="{00000000-0000-0000-0000-000000000000}"/>
          </ac:spMkLst>
        </pc:spChg>
        <pc:picChg chg="mod">
          <ac:chgData name="Phillips, Nate" userId="1a7ed9a7-6979-4999-8e72-44e838efb909" providerId="ADAL" clId="{D4098FA2-DA1B-4C5A-B15F-CB9A428897AC}" dt="2021-11-09T15:49:52.317" v="1034" actId="1076"/>
          <ac:picMkLst>
            <pc:docMk/>
            <pc:sldMk cId="0" sldId="431"/>
            <ac:picMk id="1333" creationId="{00000000-0000-0000-0000-000000000000}"/>
          </ac:picMkLst>
        </pc:picChg>
      </pc:sldChg>
      <pc:sldChg chg="addSp modSp new mod modAnim">
        <pc:chgData name="Phillips, Nate" userId="1a7ed9a7-6979-4999-8e72-44e838efb909" providerId="ADAL" clId="{D4098FA2-DA1B-4C5A-B15F-CB9A428897AC}" dt="2021-11-09T17:00:20.259" v="3827"/>
        <pc:sldMkLst>
          <pc:docMk/>
          <pc:sldMk cId="2255228132" sldId="432"/>
        </pc:sldMkLst>
        <pc:spChg chg="mod">
          <ac:chgData name="Phillips, Nate" userId="1a7ed9a7-6979-4999-8e72-44e838efb909" providerId="ADAL" clId="{D4098FA2-DA1B-4C5A-B15F-CB9A428897AC}" dt="2021-11-09T16:01:55.758" v="1456" actId="20577"/>
          <ac:spMkLst>
            <pc:docMk/>
            <pc:sldMk cId="2255228132" sldId="432"/>
            <ac:spMk id="2" creationId="{00A5C9A6-512F-4B6A-AC16-CDB1E80EDB3E}"/>
          </ac:spMkLst>
        </pc:spChg>
        <pc:spChg chg="mod">
          <ac:chgData name="Phillips, Nate" userId="1a7ed9a7-6979-4999-8e72-44e838efb909" providerId="ADAL" clId="{D4098FA2-DA1B-4C5A-B15F-CB9A428897AC}" dt="2021-11-09T16:03:51.110" v="1684" actId="5793"/>
          <ac:spMkLst>
            <pc:docMk/>
            <pc:sldMk cId="2255228132" sldId="432"/>
            <ac:spMk id="3" creationId="{D26BF441-06EB-449C-99D6-2709624BB343}"/>
          </ac:spMkLst>
        </pc:spChg>
        <pc:spChg chg="add mod">
          <ac:chgData name="Phillips, Nate" userId="1a7ed9a7-6979-4999-8e72-44e838efb909" providerId="ADAL" clId="{D4098FA2-DA1B-4C5A-B15F-CB9A428897AC}" dt="2021-11-09T16:04:13.108" v="1688"/>
          <ac:spMkLst>
            <pc:docMk/>
            <pc:sldMk cId="2255228132" sldId="432"/>
            <ac:spMk id="5" creationId="{19697906-8A74-434D-A214-6542A6488105}"/>
          </ac:spMkLst>
        </pc:spChg>
        <pc:picChg chg="add mod">
          <ac:chgData name="Phillips, Nate" userId="1a7ed9a7-6979-4999-8e72-44e838efb909" providerId="ADAL" clId="{D4098FA2-DA1B-4C5A-B15F-CB9A428897AC}" dt="2021-11-09T16:04:36.324" v="1690" actId="1076"/>
          <ac:picMkLst>
            <pc:docMk/>
            <pc:sldMk cId="2255228132" sldId="432"/>
            <ac:picMk id="4" creationId="{5FBF372F-89F9-4B56-9AA1-4719F25520A3}"/>
          </ac:picMkLst>
        </pc:picChg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3444012342" sldId="433"/>
        </pc:sldMkLst>
      </pc:sldChg>
      <pc:sldChg chg="addSp modSp new mod modAnim">
        <pc:chgData name="Phillips, Nate" userId="1a7ed9a7-6979-4999-8e72-44e838efb909" providerId="ADAL" clId="{D4098FA2-DA1B-4C5A-B15F-CB9A428897AC}" dt="2021-11-09T17:01:13.200" v="3832"/>
        <pc:sldMkLst>
          <pc:docMk/>
          <pc:sldMk cId="3750487453" sldId="433"/>
        </pc:sldMkLst>
        <pc:spChg chg="mod">
          <ac:chgData name="Phillips, Nate" userId="1a7ed9a7-6979-4999-8e72-44e838efb909" providerId="ADAL" clId="{D4098FA2-DA1B-4C5A-B15F-CB9A428897AC}" dt="2021-11-09T16:04:56.863" v="1702" actId="20577"/>
          <ac:spMkLst>
            <pc:docMk/>
            <pc:sldMk cId="3750487453" sldId="433"/>
            <ac:spMk id="2" creationId="{4AB75CEF-E244-4D3D-B22E-6C2209625077}"/>
          </ac:spMkLst>
        </pc:spChg>
        <pc:spChg chg="mod">
          <ac:chgData name="Phillips, Nate" userId="1a7ed9a7-6979-4999-8e72-44e838efb909" providerId="ADAL" clId="{D4098FA2-DA1B-4C5A-B15F-CB9A428897AC}" dt="2021-11-09T16:17:23.124" v="2507" actId="20577"/>
          <ac:spMkLst>
            <pc:docMk/>
            <pc:sldMk cId="3750487453" sldId="433"/>
            <ac:spMk id="3" creationId="{89719C71-C883-4648-B652-AEAB949543BF}"/>
          </ac:spMkLst>
        </pc:spChg>
        <pc:picChg chg="add mod">
          <ac:chgData name="Phillips, Nate" userId="1a7ed9a7-6979-4999-8e72-44e838efb909" providerId="ADAL" clId="{D4098FA2-DA1B-4C5A-B15F-CB9A428897AC}" dt="2021-11-09T16:08:01.792" v="1933" actId="1076"/>
          <ac:picMkLst>
            <pc:docMk/>
            <pc:sldMk cId="3750487453" sldId="433"/>
            <ac:picMk id="5" creationId="{47444630-9923-433F-8361-1D2B2990E807}"/>
          </ac:picMkLst>
        </pc:picChg>
      </pc:sldChg>
      <pc:sldChg chg="modSp new mod modAnim">
        <pc:chgData name="Phillips, Nate" userId="1a7ed9a7-6979-4999-8e72-44e838efb909" providerId="ADAL" clId="{D4098FA2-DA1B-4C5A-B15F-CB9A428897AC}" dt="2021-11-09T19:31:22.312" v="3964" actId="20577"/>
        <pc:sldMkLst>
          <pc:docMk/>
          <pc:sldMk cId="1625004169" sldId="434"/>
        </pc:sldMkLst>
        <pc:spChg chg="mod">
          <ac:chgData name="Phillips, Nate" userId="1a7ed9a7-6979-4999-8e72-44e838efb909" providerId="ADAL" clId="{D4098FA2-DA1B-4C5A-B15F-CB9A428897AC}" dt="2021-11-09T16:12:03.081" v="2075" actId="20577"/>
          <ac:spMkLst>
            <pc:docMk/>
            <pc:sldMk cId="1625004169" sldId="434"/>
            <ac:spMk id="2" creationId="{48E71CFD-313D-4C3E-BC9E-7EF5600282EB}"/>
          </ac:spMkLst>
        </pc:spChg>
        <pc:spChg chg="mod">
          <ac:chgData name="Phillips, Nate" userId="1a7ed9a7-6979-4999-8e72-44e838efb909" providerId="ADAL" clId="{D4098FA2-DA1B-4C5A-B15F-CB9A428897AC}" dt="2021-11-09T19:31:22.312" v="3964" actId="20577"/>
          <ac:spMkLst>
            <pc:docMk/>
            <pc:sldMk cId="1625004169" sldId="434"/>
            <ac:spMk id="3" creationId="{A42DE1ED-F9DC-484B-A37E-7A748C1182D5}"/>
          </ac:spMkLst>
        </pc:spChg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764833190" sldId="434"/>
        </pc:sldMkLst>
      </pc:sldChg>
      <pc:sldChg chg="add mod modShow">
        <pc:chgData name="Phillips, Nate" userId="1a7ed9a7-6979-4999-8e72-44e838efb909" providerId="ADAL" clId="{D4098FA2-DA1B-4C5A-B15F-CB9A428897AC}" dt="2021-11-09T16:43:07.113" v="3603" actId="729"/>
        <pc:sldMkLst>
          <pc:docMk/>
          <pc:sldMk cId="397476770" sldId="435"/>
        </pc:sldMkLst>
      </pc:sldChg>
      <pc:sldChg chg="delSp modSp add mod modAnim">
        <pc:chgData name="Phillips, Nate" userId="1a7ed9a7-6979-4999-8e72-44e838efb909" providerId="ADAL" clId="{D4098FA2-DA1B-4C5A-B15F-CB9A428897AC}" dt="2021-11-09T17:03:31.030" v="3843"/>
        <pc:sldMkLst>
          <pc:docMk/>
          <pc:sldMk cId="3527026046" sldId="436"/>
        </pc:sldMkLst>
        <pc:spChg chg="mod">
          <ac:chgData name="Phillips, Nate" userId="1a7ed9a7-6979-4999-8e72-44e838efb909" providerId="ADAL" clId="{D4098FA2-DA1B-4C5A-B15F-CB9A428897AC}" dt="2021-11-09T16:56:04.504" v="3785" actId="20577"/>
          <ac:spMkLst>
            <pc:docMk/>
            <pc:sldMk cId="3527026046" sldId="436"/>
            <ac:spMk id="3" creationId="{7707D8DC-8CFE-4772-BED2-526BD406D40D}"/>
          </ac:spMkLst>
        </pc:spChg>
        <pc:spChg chg="mod">
          <ac:chgData name="Phillips, Nate" userId="1a7ed9a7-6979-4999-8e72-44e838efb909" providerId="ADAL" clId="{D4098FA2-DA1B-4C5A-B15F-CB9A428897AC}" dt="2021-11-09T16:55:37.490" v="3762" actId="404"/>
          <ac:spMkLst>
            <pc:docMk/>
            <pc:sldMk cId="3527026046" sldId="436"/>
            <ac:spMk id="4" creationId="{252A4DD3-1980-4194-BA3E-6ADAEF545976}"/>
          </ac:spMkLst>
        </pc:spChg>
        <pc:spChg chg="mod">
          <ac:chgData name="Phillips, Nate" userId="1a7ed9a7-6979-4999-8e72-44e838efb909" providerId="ADAL" clId="{D4098FA2-DA1B-4C5A-B15F-CB9A428897AC}" dt="2021-11-09T16:54:39.040" v="3720" actId="20577"/>
          <ac:spMkLst>
            <pc:docMk/>
            <pc:sldMk cId="3527026046" sldId="436"/>
            <ac:spMk id="5" creationId="{2370C1A3-93F1-42A6-86CD-CFB4752C4009}"/>
          </ac:spMkLst>
        </pc:spChg>
        <pc:spChg chg="mod">
          <ac:chgData name="Phillips, Nate" userId="1a7ed9a7-6979-4999-8e72-44e838efb909" providerId="ADAL" clId="{D4098FA2-DA1B-4C5A-B15F-CB9A428897AC}" dt="2021-11-09T16:55:46.405" v="3764" actId="14100"/>
          <ac:spMkLst>
            <pc:docMk/>
            <pc:sldMk cId="3527026046" sldId="436"/>
            <ac:spMk id="6" creationId="{7015A89D-A581-43F9-B3AF-099A7AFBAEFC}"/>
          </ac:spMkLst>
        </pc:spChg>
        <pc:spChg chg="mod">
          <ac:chgData name="Phillips, Nate" userId="1a7ed9a7-6979-4999-8e72-44e838efb909" providerId="ADAL" clId="{D4098FA2-DA1B-4C5A-B15F-CB9A428897AC}" dt="2021-11-09T16:55:30.507" v="3759" actId="255"/>
          <ac:spMkLst>
            <pc:docMk/>
            <pc:sldMk cId="3527026046" sldId="436"/>
            <ac:spMk id="8" creationId="{19BFB167-4887-4A5B-A272-3C0889B1C456}"/>
          </ac:spMkLst>
        </pc:spChg>
        <pc:spChg chg="del">
          <ac:chgData name="Phillips, Nate" userId="1a7ed9a7-6979-4999-8e72-44e838efb909" providerId="ADAL" clId="{D4098FA2-DA1B-4C5A-B15F-CB9A428897AC}" dt="2021-11-09T16:55:21.697" v="3756" actId="478"/>
          <ac:spMkLst>
            <pc:docMk/>
            <pc:sldMk cId="3527026046" sldId="436"/>
            <ac:spMk id="10" creationId="{C5354505-62A6-42EB-BC66-9D57C04EA69C}"/>
          </ac:spMkLst>
        </pc:spChg>
        <pc:spChg chg="mod">
          <ac:chgData name="Phillips, Nate" userId="1a7ed9a7-6979-4999-8e72-44e838efb909" providerId="ADAL" clId="{D4098FA2-DA1B-4C5A-B15F-CB9A428897AC}" dt="2021-11-09T16:55:52.847" v="3765" actId="14100"/>
          <ac:spMkLst>
            <pc:docMk/>
            <pc:sldMk cId="3527026046" sldId="436"/>
            <ac:spMk id="19" creationId="{0424C978-031C-4A69-871F-BE78CEE3ADBE}"/>
          </ac:spMkLst>
        </pc:spChg>
        <pc:spChg chg="del">
          <ac:chgData name="Phillips, Nate" userId="1a7ed9a7-6979-4999-8e72-44e838efb909" providerId="ADAL" clId="{D4098FA2-DA1B-4C5A-B15F-CB9A428897AC}" dt="2021-11-09T16:55:20.647" v="3755" actId="478"/>
          <ac:spMkLst>
            <pc:docMk/>
            <pc:sldMk cId="3527026046" sldId="436"/>
            <ac:spMk id="23" creationId="{18F6BEA9-DEEE-4D3F-90C9-BDA3EDE5ECA6}"/>
          </ac:spMkLst>
        </pc:spChg>
        <pc:cxnChg chg="mod">
          <ac:chgData name="Phillips, Nate" userId="1a7ed9a7-6979-4999-8e72-44e838efb909" providerId="ADAL" clId="{D4098FA2-DA1B-4C5A-B15F-CB9A428897AC}" dt="2021-11-09T16:55:46.405" v="3764" actId="14100"/>
          <ac:cxnSpMkLst>
            <pc:docMk/>
            <pc:sldMk cId="3527026046" sldId="436"/>
            <ac:cxnSpMk id="13" creationId="{0100CB4E-654F-44DC-8B7F-7ECA73C3DD7D}"/>
          </ac:cxnSpMkLst>
        </pc:cxnChg>
        <pc:cxnChg chg="del mod">
          <ac:chgData name="Phillips, Nate" userId="1a7ed9a7-6979-4999-8e72-44e838efb909" providerId="ADAL" clId="{D4098FA2-DA1B-4C5A-B15F-CB9A428897AC}" dt="2021-11-09T16:55:22.409" v="3757" actId="478"/>
          <ac:cxnSpMkLst>
            <pc:docMk/>
            <pc:sldMk cId="3527026046" sldId="436"/>
            <ac:cxnSpMk id="18" creationId="{28573870-C26A-4DE8-BFB8-7E4305E98516}"/>
          </ac:cxnSpMkLst>
        </pc:cxnChg>
        <pc:cxnChg chg="mod">
          <ac:chgData name="Phillips, Nate" userId="1a7ed9a7-6979-4999-8e72-44e838efb909" providerId="ADAL" clId="{D4098FA2-DA1B-4C5A-B15F-CB9A428897AC}" dt="2021-11-09T16:55:52.847" v="3765" actId="14100"/>
          <ac:cxnSpMkLst>
            <pc:docMk/>
            <pc:sldMk cId="3527026046" sldId="436"/>
            <ac:cxnSpMk id="20" creationId="{3C8572E6-91E2-4119-8CD5-522133693FC7}"/>
          </ac:cxnSpMkLst>
        </pc:cxnChg>
        <pc:cxnChg chg="del mod">
          <ac:chgData name="Phillips, Nate" userId="1a7ed9a7-6979-4999-8e72-44e838efb909" providerId="ADAL" clId="{D4098FA2-DA1B-4C5A-B15F-CB9A428897AC}" dt="2021-11-09T16:55:23.143" v="3758" actId="478"/>
          <ac:cxnSpMkLst>
            <pc:docMk/>
            <pc:sldMk cId="3527026046" sldId="436"/>
            <ac:cxnSpMk id="24" creationId="{2BBA5C74-3876-4074-BD78-7581BEBF3DB9}"/>
          </ac:cxnSpMkLst>
        </pc:cxnChg>
      </pc:sldChg>
      <pc:sldChg chg="modSp new mod">
        <pc:chgData name="Phillips, Nate" userId="1a7ed9a7-6979-4999-8e72-44e838efb909" providerId="ADAL" clId="{D4098FA2-DA1B-4C5A-B15F-CB9A428897AC}" dt="2021-11-09T16:59:12.416" v="3819" actId="20577"/>
        <pc:sldMkLst>
          <pc:docMk/>
          <pc:sldMk cId="1525013475" sldId="437"/>
        </pc:sldMkLst>
        <pc:spChg chg="mod">
          <ac:chgData name="Phillips, Nate" userId="1a7ed9a7-6979-4999-8e72-44e838efb909" providerId="ADAL" clId="{D4098FA2-DA1B-4C5A-B15F-CB9A428897AC}" dt="2021-11-09T16:59:02.456" v="3812" actId="20577"/>
          <ac:spMkLst>
            <pc:docMk/>
            <pc:sldMk cId="1525013475" sldId="437"/>
            <ac:spMk id="2" creationId="{BFEB76F7-8F4D-46EE-A7CA-E1BAD1CDEBAB}"/>
          </ac:spMkLst>
        </pc:spChg>
        <pc:spChg chg="mod">
          <ac:chgData name="Phillips, Nate" userId="1a7ed9a7-6979-4999-8e72-44e838efb909" providerId="ADAL" clId="{D4098FA2-DA1B-4C5A-B15F-CB9A428897AC}" dt="2021-11-09T16:59:12.416" v="3819" actId="20577"/>
          <ac:spMkLst>
            <pc:docMk/>
            <pc:sldMk cId="1525013475" sldId="437"/>
            <ac:spMk id="3" creationId="{BF835149-5F92-4840-B897-228071F9213E}"/>
          </ac:spMkLst>
        </pc:spChg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542014603" sldId="437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68106744" sldId="439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785418323" sldId="440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955149433" sldId="441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884807829" sldId="442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3676250908" sldId="443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127682786" sldId="444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423757050" sldId="445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535993507" sldId="446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956833270" sldId="447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3093992112" sldId="448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3450631502" sldId="449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060488710" sldId="450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534827661" sldId="451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976188150" sldId="452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820979623" sldId="453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970932639" sldId="454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1956475139" sldId="455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449110553" sldId="456"/>
        </pc:sldMkLst>
      </pc:sldChg>
      <pc:sldChg chg="del">
        <pc:chgData name="Phillips, Nate" userId="1a7ed9a7-6979-4999-8e72-44e838efb909" providerId="ADAL" clId="{D4098FA2-DA1B-4C5A-B15F-CB9A428897AC}" dt="2021-11-05T22:49:14.852" v="6" actId="47"/>
        <pc:sldMkLst>
          <pc:docMk/>
          <pc:sldMk cId="2160309661" sldId="457"/>
        </pc:sldMkLst>
      </pc:sldChg>
    </pc:docChg>
  </pc:docChgLst>
  <pc:docChgLst>
    <pc:chgData name="Phillips, Nate" userId="1a7ed9a7-6979-4999-8e72-44e838efb909" providerId="ADAL" clId="{EEEE1937-092B-4B0B-A94D-62DFBBC5CE1C}"/>
    <pc:docChg chg="undo custSel addSld delSld modSld sldOrd">
      <pc:chgData name="Phillips, Nate" userId="1a7ed9a7-6979-4999-8e72-44e838efb909" providerId="ADAL" clId="{EEEE1937-092B-4B0B-A94D-62DFBBC5CE1C}" dt="2023-03-22T22:21:12.481" v="1515" actId="207"/>
      <pc:docMkLst>
        <pc:docMk/>
      </pc:docMkLst>
      <pc:sldChg chg="modSp mod">
        <pc:chgData name="Phillips, Nate" userId="1a7ed9a7-6979-4999-8e72-44e838efb909" providerId="ADAL" clId="{EEEE1937-092B-4B0B-A94D-62DFBBC5CE1C}" dt="2023-03-22T15:43:05.886" v="645" actId="27636"/>
        <pc:sldMkLst>
          <pc:docMk/>
          <pc:sldMk cId="3247381540" sldId="433"/>
        </pc:sldMkLst>
        <pc:spChg chg="mod">
          <ac:chgData name="Phillips, Nate" userId="1a7ed9a7-6979-4999-8e72-44e838efb909" providerId="ADAL" clId="{EEEE1937-092B-4B0B-A94D-62DFBBC5CE1C}" dt="2023-03-22T15:36:51.966" v="588" actId="20577"/>
          <ac:spMkLst>
            <pc:docMk/>
            <pc:sldMk cId="3247381540" sldId="433"/>
            <ac:spMk id="2" creationId="{21FFE16F-08A3-479E-991E-E51984C61F4D}"/>
          </ac:spMkLst>
        </pc:spChg>
        <pc:spChg chg="mod">
          <ac:chgData name="Phillips, Nate" userId="1a7ed9a7-6979-4999-8e72-44e838efb909" providerId="ADAL" clId="{EEEE1937-092B-4B0B-A94D-62DFBBC5CE1C}" dt="2023-03-22T15:43:05.886" v="645" actId="27636"/>
          <ac:spMkLst>
            <pc:docMk/>
            <pc:sldMk cId="3247381540" sldId="433"/>
            <ac:spMk id="3" creationId="{25B02E64-0A1D-45F0-9360-A537F4CC8AB3}"/>
          </ac:spMkLst>
        </pc:spChg>
      </pc:sldChg>
      <pc:sldChg chg="addSp delSp modSp mod modAnim">
        <pc:chgData name="Phillips, Nate" userId="1a7ed9a7-6979-4999-8e72-44e838efb909" providerId="ADAL" clId="{EEEE1937-092B-4B0B-A94D-62DFBBC5CE1C}" dt="2023-03-22T15:44:21.764" v="656" actId="113"/>
        <pc:sldMkLst>
          <pc:docMk/>
          <pc:sldMk cId="4256864298" sldId="434"/>
        </pc:sldMkLst>
        <pc:spChg chg="mod">
          <ac:chgData name="Phillips, Nate" userId="1a7ed9a7-6979-4999-8e72-44e838efb909" providerId="ADAL" clId="{EEEE1937-092B-4B0B-A94D-62DFBBC5CE1C}" dt="2023-03-22T15:32:08.512" v="406" actId="20577"/>
          <ac:spMkLst>
            <pc:docMk/>
            <pc:sldMk cId="4256864298" sldId="434"/>
            <ac:spMk id="2" creationId="{58815AAA-B052-4261-9915-C2D50E8F80C7}"/>
          </ac:spMkLst>
        </pc:spChg>
        <pc:spChg chg="mod">
          <ac:chgData name="Phillips, Nate" userId="1a7ed9a7-6979-4999-8e72-44e838efb909" providerId="ADAL" clId="{EEEE1937-092B-4B0B-A94D-62DFBBC5CE1C}" dt="2023-03-22T15:44:17.688" v="655" actId="113"/>
          <ac:spMkLst>
            <pc:docMk/>
            <pc:sldMk cId="4256864298" sldId="434"/>
            <ac:spMk id="3" creationId="{5D4B5D0D-9E2C-4CB2-B6BC-07BA24177934}"/>
          </ac:spMkLst>
        </pc:spChg>
        <pc:spChg chg="add mod">
          <ac:chgData name="Phillips, Nate" userId="1a7ed9a7-6979-4999-8e72-44e838efb909" providerId="ADAL" clId="{EEEE1937-092B-4B0B-A94D-62DFBBC5CE1C}" dt="2023-03-22T15:44:21.764" v="656" actId="113"/>
          <ac:spMkLst>
            <pc:docMk/>
            <pc:sldMk cId="4256864298" sldId="434"/>
            <ac:spMk id="18" creationId="{DAF8389E-F2E1-BDB2-90BA-DE5C7E82463D}"/>
          </ac:spMkLst>
        </pc:spChg>
        <pc:spChg chg="add mod">
          <ac:chgData name="Phillips, Nate" userId="1a7ed9a7-6979-4999-8e72-44e838efb909" providerId="ADAL" clId="{EEEE1937-092B-4B0B-A94D-62DFBBC5CE1C}" dt="2023-03-22T15:38:07.448" v="635" actId="1035"/>
          <ac:spMkLst>
            <pc:docMk/>
            <pc:sldMk cId="4256864298" sldId="434"/>
            <ac:spMk id="20" creationId="{C256A87D-E255-98B1-3174-E01D941042AD}"/>
          </ac:spMkLst>
        </pc:spChg>
        <pc:spChg chg="add mod">
          <ac:chgData name="Phillips, Nate" userId="1a7ed9a7-6979-4999-8e72-44e838efb909" providerId="ADAL" clId="{EEEE1937-092B-4B0B-A94D-62DFBBC5CE1C}" dt="2023-03-22T15:38:07.448" v="635" actId="1035"/>
          <ac:spMkLst>
            <pc:docMk/>
            <pc:sldMk cId="4256864298" sldId="434"/>
            <ac:spMk id="21" creationId="{7294301D-3DC6-5809-A72B-911B783AA77B}"/>
          </ac:spMkLst>
        </pc:spChg>
        <pc:spChg chg="add mod">
          <ac:chgData name="Phillips, Nate" userId="1a7ed9a7-6979-4999-8e72-44e838efb909" providerId="ADAL" clId="{EEEE1937-092B-4B0B-A94D-62DFBBC5CE1C}" dt="2023-03-22T15:33:56.343" v="489" actId="1076"/>
          <ac:spMkLst>
            <pc:docMk/>
            <pc:sldMk cId="4256864298" sldId="434"/>
            <ac:spMk id="30" creationId="{4EE3D3E0-485E-508B-D277-E0231BBE6BE0}"/>
          </ac:spMkLst>
        </pc:spChg>
        <pc:spChg chg="add mod">
          <ac:chgData name="Phillips, Nate" userId="1a7ed9a7-6979-4999-8e72-44e838efb909" providerId="ADAL" clId="{EEEE1937-092B-4B0B-A94D-62DFBBC5CE1C}" dt="2023-03-22T15:34:16.182" v="508" actId="6549"/>
          <ac:spMkLst>
            <pc:docMk/>
            <pc:sldMk cId="4256864298" sldId="434"/>
            <ac:spMk id="31" creationId="{FCFD3D62-166B-CB58-860B-DB77DB227A69}"/>
          </ac:spMkLst>
        </pc:spChg>
        <pc:grpChg chg="add mod">
          <ac:chgData name="Phillips, Nate" userId="1a7ed9a7-6979-4999-8e72-44e838efb909" providerId="ADAL" clId="{EEEE1937-092B-4B0B-A94D-62DFBBC5CE1C}" dt="2023-03-22T15:36:04.734" v="570" actId="1076"/>
          <ac:grpSpMkLst>
            <pc:docMk/>
            <pc:sldMk cId="4256864298" sldId="434"/>
            <ac:grpSpMk id="22" creationId="{4202002E-F2BA-4AD9-DC65-5A828E4F2BF5}"/>
          </ac:grpSpMkLst>
        </pc:grpChg>
        <pc:grpChg chg="del mod">
          <ac:chgData name="Phillips, Nate" userId="1a7ed9a7-6979-4999-8e72-44e838efb909" providerId="ADAL" clId="{EEEE1937-092B-4B0B-A94D-62DFBBC5CE1C}" dt="2023-03-20T19:23:35.524" v="57" actId="165"/>
          <ac:grpSpMkLst>
            <pc:docMk/>
            <pc:sldMk cId="4256864298" sldId="434"/>
            <ac:grpSpMk id="22" creationId="{8D3506E9-1AAA-4733-9F8A-7D9FC13CF968}"/>
          </ac:grpSpMkLst>
        </pc:grpChg>
        <pc:grpChg chg="add mod">
          <ac:chgData name="Phillips, Nate" userId="1a7ed9a7-6979-4999-8e72-44e838efb909" providerId="ADAL" clId="{EEEE1937-092B-4B0B-A94D-62DFBBC5CE1C}" dt="2023-03-22T15:36:37.124" v="579" actId="1076"/>
          <ac:grpSpMkLst>
            <pc:docMk/>
            <pc:sldMk cId="4256864298" sldId="434"/>
            <ac:grpSpMk id="23" creationId="{58811B64-C9E0-A949-E361-AEE4D3B47622}"/>
          </ac:grpSpMkLst>
        </pc:grpChg>
        <pc:grpChg chg="mod">
          <ac:chgData name="Phillips, Nate" userId="1a7ed9a7-6979-4999-8e72-44e838efb909" providerId="ADAL" clId="{EEEE1937-092B-4B0B-A94D-62DFBBC5CE1C}" dt="2023-03-22T15:36:17.798" v="572"/>
          <ac:grpSpMkLst>
            <pc:docMk/>
            <pc:sldMk cId="4256864298" sldId="434"/>
            <ac:grpSpMk id="25" creationId="{0FB1290E-D7EF-4C26-513D-C280E9C0294D}"/>
          </ac:grpSpMkLst>
        </pc:grpChg>
        <pc:grpChg chg="add mod">
          <ac:chgData name="Phillips, Nate" userId="1a7ed9a7-6979-4999-8e72-44e838efb909" providerId="ADAL" clId="{EEEE1937-092B-4B0B-A94D-62DFBBC5CE1C}" dt="2023-03-22T15:35:55.940" v="567" actId="164"/>
          <ac:grpSpMkLst>
            <pc:docMk/>
            <pc:sldMk cId="4256864298" sldId="434"/>
            <ac:grpSpMk id="32" creationId="{A433A87E-F074-D07B-E611-FF66514ECC57}"/>
          </ac:grpSpMkLst>
        </pc:grpChg>
        <pc:picChg chg="mod">
          <ac:chgData name="Phillips, Nate" userId="1a7ed9a7-6979-4999-8e72-44e838efb909" providerId="ADAL" clId="{EEEE1937-092B-4B0B-A94D-62DFBBC5CE1C}" dt="2023-03-22T15:35:55.940" v="567" actId="164"/>
          <ac:picMkLst>
            <pc:docMk/>
            <pc:sldMk cId="4256864298" sldId="434"/>
            <ac:picMk id="4" creationId="{7F9DBE39-6AD9-42E9-AFC0-0528A9E8B73B}"/>
          </ac:picMkLst>
        </pc:picChg>
        <pc:picChg chg="mod">
          <ac:chgData name="Phillips, Nate" userId="1a7ed9a7-6979-4999-8e72-44e838efb909" providerId="ADAL" clId="{EEEE1937-092B-4B0B-A94D-62DFBBC5CE1C}" dt="2023-03-22T15:36:17.798" v="572"/>
          <ac:picMkLst>
            <pc:docMk/>
            <pc:sldMk cId="4256864298" sldId="434"/>
            <ac:picMk id="24" creationId="{32F63743-51CC-5006-FEC7-6D32AC017C38}"/>
          </ac:picMkLst>
        </pc:picChg>
        <pc:cxnChg chg="mod topLvl">
          <ac:chgData name="Phillips, Nate" userId="1a7ed9a7-6979-4999-8e72-44e838efb909" providerId="ADAL" clId="{EEEE1937-092B-4B0B-A94D-62DFBBC5CE1C}" dt="2023-03-20T19:27:45.485" v="166" actId="164"/>
          <ac:cxnSpMkLst>
            <pc:docMk/>
            <pc:sldMk cId="4256864298" sldId="434"/>
            <ac:cxnSpMk id="6" creationId="{D6136A86-2947-4735-961B-040BC5D1F653}"/>
          </ac:cxnSpMkLst>
        </pc:cxnChg>
        <pc:cxnChg chg="mod topLvl">
          <ac:chgData name="Phillips, Nate" userId="1a7ed9a7-6979-4999-8e72-44e838efb909" providerId="ADAL" clId="{EEEE1937-092B-4B0B-A94D-62DFBBC5CE1C}" dt="2023-03-22T15:32:51.056" v="414" actId="14100"/>
          <ac:cxnSpMkLst>
            <pc:docMk/>
            <pc:sldMk cId="4256864298" sldId="434"/>
            <ac:cxnSpMk id="7" creationId="{DA9134C6-6CB2-4FC9-901F-21562350F954}"/>
          </ac:cxnSpMkLst>
        </pc:cxnChg>
        <pc:cxnChg chg="add mod">
          <ac:chgData name="Phillips, Nate" userId="1a7ed9a7-6979-4999-8e72-44e838efb909" providerId="ADAL" clId="{EEEE1937-092B-4B0B-A94D-62DFBBC5CE1C}" dt="2023-03-20T19:27:45.485" v="166" actId="164"/>
          <ac:cxnSpMkLst>
            <pc:docMk/>
            <pc:sldMk cId="4256864298" sldId="434"/>
            <ac:cxnSpMk id="8" creationId="{687A29D0-18EF-292F-13CC-141368EA08C9}"/>
          </ac:cxnSpMkLst>
        </pc:cxnChg>
        <pc:cxnChg chg="add mod">
          <ac:chgData name="Phillips, Nate" userId="1a7ed9a7-6979-4999-8e72-44e838efb909" providerId="ADAL" clId="{EEEE1937-092B-4B0B-A94D-62DFBBC5CE1C}" dt="2023-03-20T19:27:45.485" v="166" actId="164"/>
          <ac:cxnSpMkLst>
            <pc:docMk/>
            <pc:sldMk cId="4256864298" sldId="434"/>
            <ac:cxnSpMk id="12" creationId="{5B657784-576C-EB2C-26AE-94189EC9C616}"/>
          </ac:cxnSpMkLst>
        </pc:cxnChg>
        <pc:cxnChg chg="mod topLvl">
          <ac:chgData name="Phillips, Nate" userId="1a7ed9a7-6979-4999-8e72-44e838efb909" providerId="ADAL" clId="{EEEE1937-092B-4B0B-A94D-62DFBBC5CE1C}" dt="2023-03-22T15:32:42.774" v="413" actId="14100"/>
          <ac:cxnSpMkLst>
            <pc:docMk/>
            <pc:sldMk cId="4256864298" sldId="434"/>
            <ac:cxnSpMk id="13" creationId="{6CE36BF8-2B52-452D-A20D-B72653068E8F}"/>
          </ac:cxnSpMkLst>
        </pc:cxnChg>
        <pc:cxnChg chg="add mod">
          <ac:chgData name="Phillips, Nate" userId="1a7ed9a7-6979-4999-8e72-44e838efb909" providerId="ADAL" clId="{EEEE1937-092B-4B0B-A94D-62DFBBC5CE1C}" dt="2023-03-20T19:27:45.485" v="166" actId="164"/>
          <ac:cxnSpMkLst>
            <pc:docMk/>
            <pc:sldMk cId="4256864298" sldId="434"/>
            <ac:cxnSpMk id="16" creationId="{8CCF7F6D-92ED-49E2-ED9F-AA9FF9290B97}"/>
          </ac:cxnSpMkLst>
        </pc:cxnChg>
        <pc:cxnChg chg="add mod">
          <ac:chgData name="Phillips, Nate" userId="1a7ed9a7-6979-4999-8e72-44e838efb909" providerId="ADAL" clId="{EEEE1937-092B-4B0B-A94D-62DFBBC5CE1C}" dt="2023-03-22T15:32:33.920" v="411" actId="14100"/>
          <ac:cxnSpMkLst>
            <pc:docMk/>
            <pc:sldMk cId="4256864298" sldId="434"/>
            <ac:cxnSpMk id="19" creationId="{C84526F0-80AD-553F-25BD-35CB14940FA5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26" creationId="{0C52E292-1396-2963-B4B3-8BCD23292735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27" creationId="{A0A7954F-53F7-E806-3A88-CAD019C8FC4C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28" creationId="{D7956450-7A6B-8DA2-3551-2D8E2EEDEFE6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29" creationId="{4F2E798C-7264-66B8-A000-20A85F39CFA4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33" creationId="{A4FA9FBA-E356-7612-3B5D-E668AB39A14E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34" creationId="{401603BC-8531-CE9E-91FF-EADDE8066AEB}"/>
          </ac:cxnSpMkLst>
        </pc:cxnChg>
        <pc:cxnChg chg="mod">
          <ac:chgData name="Phillips, Nate" userId="1a7ed9a7-6979-4999-8e72-44e838efb909" providerId="ADAL" clId="{EEEE1937-092B-4B0B-A94D-62DFBBC5CE1C}" dt="2023-03-22T15:36:17.798" v="572"/>
          <ac:cxnSpMkLst>
            <pc:docMk/>
            <pc:sldMk cId="4256864298" sldId="434"/>
            <ac:cxnSpMk id="35" creationId="{66D53161-C5D7-F01C-3673-E746A477D344}"/>
          </ac:cxnSpMkLst>
        </pc:cxnChg>
      </pc:sldChg>
      <pc:sldChg chg="modSp modAnim">
        <pc:chgData name="Phillips, Nate" userId="1a7ed9a7-6979-4999-8e72-44e838efb909" providerId="ADAL" clId="{EEEE1937-092B-4B0B-A94D-62DFBBC5CE1C}" dt="2023-03-20T19:17:28.573" v="50" actId="20577"/>
        <pc:sldMkLst>
          <pc:docMk/>
          <pc:sldMk cId="817849501" sldId="438"/>
        </pc:sldMkLst>
        <pc:spChg chg="mod">
          <ac:chgData name="Phillips, Nate" userId="1a7ed9a7-6979-4999-8e72-44e838efb909" providerId="ADAL" clId="{EEEE1937-092B-4B0B-A94D-62DFBBC5CE1C}" dt="2023-03-20T19:17:28.573" v="50" actId="20577"/>
          <ac:spMkLst>
            <pc:docMk/>
            <pc:sldMk cId="817849501" sldId="438"/>
            <ac:spMk id="3" creationId="{EB2661D1-D19F-4F6E-804F-A9D14F8774C7}"/>
          </ac:spMkLst>
        </pc:spChg>
      </pc:sldChg>
      <pc:sldChg chg="mod modShow">
        <pc:chgData name="Phillips, Nate" userId="1a7ed9a7-6979-4999-8e72-44e838efb909" providerId="ADAL" clId="{EEEE1937-092B-4B0B-A94D-62DFBBC5CE1C}" dt="2023-03-20T19:28:14.321" v="170" actId="729"/>
        <pc:sldMkLst>
          <pc:docMk/>
          <pc:sldMk cId="990430053" sldId="451"/>
        </pc:sldMkLst>
      </pc:sldChg>
      <pc:sldChg chg="modAnim">
        <pc:chgData name="Phillips, Nate" userId="1a7ed9a7-6979-4999-8e72-44e838efb909" providerId="ADAL" clId="{EEEE1937-092B-4B0B-A94D-62DFBBC5CE1C}" dt="2023-03-20T19:17:53.474" v="51"/>
        <pc:sldMkLst>
          <pc:docMk/>
          <pc:sldMk cId="1929134329" sldId="483"/>
        </pc:sldMkLst>
      </pc:sldChg>
      <pc:sldChg chg="modSp modAnim">
        <pc:chgData name="Phillips, Nate" userId="1a7ed9a7-6979-4999-8e72-44e838efb909" providerId="ADAL" clId="{EEEE1937-092B-4B0B-A94D-62DFBBC5CE1C}" dt="2023-03-22T17:14:26.068" v="1137"/>
        <pc:sldMkLst>
          <pc:docMk/>
          <pc:sldMk cId="2164786209" sldId="505"/>
        </pc:sldMkLst>
        <pc:spChg chg="mod">
          <ac:chgData name="Phillips, Nate" userId="1a7ed9a7-6979-4999-8e72-44e838efb909" providerId="ADAL" clId="{EEEE1937-092B-4B0B-A94D-62DFBBC5CE1C}" dt="2023-03-22T17:14:26.068" v="1137"/>
          <ac:spMkLst>
            <pc:docMk/>
            <pc:sldMk cId="2164786209" sldId="505"/>
            <ac:spMk id="3" creationId="{F3A8BDA1-A84E-4E2D-AF76-23FB132B71A7}"/>
          </ac:spMkLst>
        </pc:spChg>
      </pc:sldChg>
      <pc:sldChg chg="modSp">
        <pc:chgData name="Phillips, Nate" userId="1a7ed9a7-6979-4999-8e72-44e838efb909" providerId="ADAL" clId="{EEEE1937-092B-4B0B-A94D-62DFBBC5CE1C}" dt="2023-03-20T19:20:27.553" v="55"/>
        <pc:sldMkLst>
          <pc:docMk/>
          <pc:sldMk cId="1819138298" sldId="512"/>
        </pc:sldMkLst>
        <pc:graphicFrameChg chg="mod">
          <ac:chgData name="Phillips, Nate" userId="1a7ed9a7-6979-4999-8e72-44e838efb909" providerId="ADAL" clId="{EEEE1937-092B-4B0B-A94D-62DFBBC5CE1C}" dt="2023-03-20T19:20:27.553" v="55"/>
          <ac:graphicFrameMkLst>
            <pc:docMk/>
            <pc:sldMk cId="1819138298" sldId="512"/>
            <ac:graphicFrameMk id="6" creationId="{AF926270-6349-4532-B9EE-FD2FD091BEDC}"/>
          </ac:graphicFrameMkLst>
        </pc:graphicFrameChg>
      </pc:sldChg>
      <pc:sldChg chg="addSp modSp mod modAnim">
        <pc:chgData name="Phillips, Nate" userId="1a7ed9a7-6979-4999-8e72-44e838efb909" providerId="ADAL" clId="{EEEE1937-092B-4B0B-A94D-62DFBBC5CE1C}" dt="2023-03-20T19:16:40.681" v="46"/>
        <pc:sldMkLst>
          <pc:docMk/>
          <pc:sldMk cId="3966669371" sldId="514"/>
        </pc:sldMkLst>
        <pc:spChg chg="mod">
          <ac:chgData name="Phillips, Nate" userId="1a7ed9a7-6979-4999-8e72-44e838efb909" providerId="ADAL" clId="{EEEE1937-092B-4B0B-A94D-62DFBBC5CE1C}" dt="2023-03-20T19:16:30.858" v="44" actId="1076"/>
          <ac:spMkLst>
            <pc:docMk/>
            <pc:sldMk cId="3966669371" sldId="514"/>
            <ac:spMk id="6" creationId="{2AC7CFA0-8CE5-4CE9-8A6B-D9D952218DF6}"/>
          </ac:spMkLst>
        </pc:spChg>
        <pc:picChg chg="mod modCrop">
          <ac:chgData name="Phillips, Nate" userId="1a7ed9a7-6979-4999-8e72-44e838efb909" providerId="ADAL" clId="{EEEE1937-092B-4B0B-A94D-62DFBBC5CE1C}" dt="2023-03-20T19:16:02.537" v="38" actId="732"/>
          <ac:picMkLst>
            <pc:docMk/>
            <pc:sldMk cId="3966669371" sldId="514"/>
            <ac:picMk id="5" creationId="{4783A9E1-BF56-425E-9333-9868E278F2DA}"/>
          </ac:picMkLst>
        </pc:picChg>
        <pc:picChg chg="add mod modCrop">
          <ac:chgData name="Phillips, Nate" userId="1a7ed9a7-6979-4999-8e72-44e838efb909" providerId="ADAL" clId="{EEEE1937-092B-4B0B-A94D-62DFBBC5CE1C}" dt="2023-03-20T19:16:24.558" v="43" actId="1076"/>
          <ac:picMkLst>
            <pc:docMk/>
            <pc:sldMk cId="3966669371" sldId="514"/>
            <ac:picMk id="9" creationId="{C11F9B38-2A9B-BCAC-10A3-21F66490CE91}"/>
          </ac:picMkLst>
        </pc:picChg>
      </pc:sldChg>
      <pc:sldChg chg="del ord">
        <pc:chgData name="Phillips, Nate" userId="1a7ed9a7-6979-4999-8e72-44e838efb909" providerId="ADAL" clId="{EEEE1937-092B-4B0B-A94D-62DFBBC5CE1C}" dt="2023-03-22T16:58:27.127" v="1132" actId="2696"/>
        <pc:sldMkLst>
          <pc:docMk/>
          <pc:sldMk cId="3143257511" sldId="521"/>
        </pc:sldMkLst>
      </pc:sldChg>
      <pc:sldChg chg="add">
        <pc:chgData name="Phillips, Nate" userId="1a7ed9a7-6979-4999-8e72-44e838efb909" providerId="ADAL" clId="{EEEE1937-092B-4B0B-A94D-62DFBBC5CE1C}" dt="2023-03-22T16:58:31.194" v="1133"/>
        <pc:sldMkLst>
          <pc:docMk/>
          <pc:sldMk cId="372593229" sldId="522"/>
        </pc:sldMkLst>
      </pc:sldChg>
      <pc:sldChg chg="del ord">
        <pc:chgData name="Phillips, Nate" userId="1a7ed9a7-6979-4999-8e72-44e838efb909" providerId="ADAL" clId="{EEEE1937-092B-4B0B-A94D-62DFBBC5CE1C}" dt="2023-03-22T16:58:27.127" v="1132" actId="2696"/>
        <pc:sldMkLst>
          <pc:docMk/>
          <pc:sldMk cId="1663558993" sldId="522"/>
        </pc:sldMkLst>
      </pc:sldChg>
      <pc:sldChg chg="mod ord modShow">
        <pc:chgData name="Phillips, Nate" userId="1a7ed9a7-6979-4999-8e72-44e838efb909" providerId="ADAL" clId="{EEEE1937-092B-4B0B-A94D-62DFBBC5CE1C}" dt="2023-03-22T17:02:14.222" v="1134" actId="729"/>
        <pc:sldMkLst>
          <pc:docMk/>
          <pc:sldMk cId="172130829" sldId="523"/>
        </pc:sldMkLst>
      </pc:sldChg>
      <pc:sldChg chg="mod ord modShow">
        <pc:chgData name="Phillips, Nate" userId="1a7ed9a7-6979-4999-8e72-44e838efb909" providerId="ADAL" clId="{EEEE1937-092B-4B0B-A94D-62DFBBC5CE1C}" dt="2023-03-22T17:02:14.222" v="1134" actId="729"/>
        <pc:sldMkLst>
          <pc:docMk/>
          <pc:sldMk cId="3146143996" sldId="524"/>
        </pc:sldMkLst>
      </pc:sldChg>
      <pc:sldChg chg="mod ord modShow">
        <pc:chgData name="Phillips, Nate" userId="1a7ed9a7-6979-4999-8e72-44e838efb909" providerId="ADAL" clId="{EEEE1937-092B-4B0B-A94D-62DFBBC5CE1C}" dt="2023-03-22T17:02:14.222" v="1134" actId="729"/>
        <pc:sldMkLst>
          <pc:docMk/>
          <pc:sldMk cId="1670757524" sldId="525"/>
        </pc:sldMkLst>
      </pc:sldChg>
      <pc:sldChg chg="addSp delSp modSp mod">
        <pc:chgData name="Phillips, Nate" userId="1a7ed9a7-6979-4999-8e72-44e838efb909" providerId="ADAL" clId="{EEEE1937-092B-4B0B-A94D-62DFBBC5CE1C}" dt="2023-03-22T20:28:32.429" v="1507" actId="6549"/>
        <pc:sldMkLst>
          <pc:docMk/>
          <pc:sldMk cId="3534575067" sldId="533"/>
        </pc:sldMkLst>
        <pc:spChg chg="mod">
          <ac:chgData name="Phillips, Nate" userId="1a7ed9a7-6979-4999-8e72-44e838efb909" providerId="ADAL" clId="{EEEE1937-092B-4B0B-A94D-62DFBBC5CE1C}" dt="2023-03-22T20:28:32.429" v="1507" actId="6549"/>
          <ac:spMkLst>
            <pc:docMk/>
            <pc:sldMk cId="3534575067" sldId="533"/>
            <ac:spMk id="3" creationId="{D07E6BED-BB8E-4DEE-EF10-67F0B1F00BC0}"/>
          </ac:spMkLst>
        </pc:spChg>
        <pc:spChg chg="mod topLvl">
          <ac:chgData name="Phillips, Nate" userId="1a7ed9a7-6979-4999-8e72-44e838efb909" providerId="ADAL" clId="{EEEE1937-092B-4B0B-A94D-62DFBBC5CE1C}" dt="2023-03-22T16:20:29.242" v="711" actId="164"/>
          <ac:spMkLst>
            <pc:docMk/>
            <pc:sldMk cId="3534575067" sldId="533"/>
            <ac:spMk id="7" creationId="{50787A55-33B1-B4D8-4B47-8EF96C6825BC}"/>
          </ac:spMkLst>
        </pc:spChg>
        <pc:spChg chg="mod topLvl">
          <ac:chgData name="Phillips, Nate" userId="1a7ed9a7-6979-4999-8e72-44e838efb909" providerId="ADAL" clId="{EEEE1937-092B-4B0B-A94D-62DFBBC5CE1C}" dt="2023-03-22T16:20:29.242" v="711" actId="164"/>
          <ac:spMkLst>
            <pc:docMk/>
            <pc:sldMk cId="3534575067" sldId="533"/>
            <ac:spMk id="8" creationId="{6A492B47-DD2F-B9B5-D29F-C562997B71A2}"/>
          </ac:spMkLst>
        </pc:spChg>
        <pc:spChg chg="mod topLvl">
          <ac:chgData name="Phillips, Nate" userId="1a7ed9a7-6979-4999-8e72-44e838efb909" providerId="ADAL" clId="{EEEE1937-092B-4B0B-A94D-62DFBBC5CE1C}" dt="2023-03-22T16:20:29.242" v="711" actId="164"/>
          <ac:spMkLst>
            <pc:docMk/>
            <pc:sldMk cId="3534575067" sldId="533"/>
            <ac:spMk id="9" creationId="{AC29DA74-CD21-1BD0-0ECE-2AA560CE7BD3}"/>
          </ac:spMkLst>
        </pc:spChg>
        <pc:spChg chg="mod topLvl">
          <ac:chgData name="Phillips, Nate" userId="1a7ed9a7-6979-4999-8e72-44e838efb909" providerId="ADAL" clId="{EEEE1937-092B-4B0B-A94D-62DFBBC5CE1C}" dt="2023-03-22T16:20:29.242" v="711" actId="164"/>
          <ac:spMkLst>
            <pc:docMk/>
            <pc:sldMk cId="3534575067" sldId="533"/>
            <ac:spMk id="10" creationId="{F8644B8E-A5D8-AE85-4B38-0FD57A583C38}"/>
          </ac:spMkLst>
        </pc:spChg>
        <pc:spChg chg="del mod topLvl">
          <ac:chgData name="Phillips, Nate" userId="1a7ed9a7-6979-4999-8e72-44e838efb909" providerId="ADAL" clId="{EEEE1937-092B-4B0B-A94D-62DFBBC5CE1C}" dt="2023-03-22T16:17:36.024" v="663" actId="478"/>
          <ac:spMkLst>
            <pc:docMk/>
            <pc:sldMk cId="3534575067" sldId="533"/>
            <ac:spMk id="11" creationId="{F47CE612-325A-4BAD-A4BA-0DE599957785}"/>
          </ac:spMkLst>
        </pc:spChg>
        <pc:spChg chg="mod topLvl">
          <ac:chgData name="Phillips, Nate" userId="1a7ed9a7-6979-4999-8e72-44e838efb909" providerId="ADAL" clId="{EEEE1937-092B-4B0B-A94D-62DFBBC5CE1C}" dt="2023-03-22T16:20:29.242" v="711" actId="164"/>
          <ac:spMkLst>
            <pc:docMk/>
            <pc:sldMk cId="3534575067" sldId="533"/>
            <ac:spMk id="17" creationId="{E6A51081-8E66-F170-3BFA-83A2200CFEF4}"/>
          </ac:spMkLst>
        </pc:spChg>
        <pc:grpChg chg="add del mod">
          <ac:chgData name="Phillips, Nate" userId="1a7ed9a7-6979-4999-8e72-44e838efb909" providerId="ADAL" clId="{EEEE1937-092B-4B0B-A94D-62DFBBC5CE1C}" dt="2023-03-22T16:17:30.639" v="662" actId="165"/>
          <ac:grpSpMkLst>
            <pc:docMk/>
            <pc:sldMk cId="3534575067" sldId="533"/>
            <ac:grpSpMk id="6" creationId="{40EEB290-4759-874C-2741-06A3A310292A}"/>
          </ac:grpSpMkLst>
        </pc:grpChg>
        <pc:grpChg chg="add mod">
          <ac:chgData name="Phillips, Nate" userId="1a7ed9a7-6979-4999-8e72-44e838efb909" providerId="ADAL" clId="{EEEE1937-092B-4B0B-A94D-62DFBBC5CE1C}" dt="2023-03-22T16:20:40.078" v="713" actId="1076"/>
          <ac:grpSpMkLst>
            <pc:docMk/>
            <pc:sldMk cId="3534575067" sldId="533"/>
            <ac:grpSpMk id="1031" creationId="{344184C1-606E-6F43-CF8B-9DE81A71EE82}"/>
          </ac:grpSpMkLst>
        </pc:grpChg>
        <pc:picChg chg="add del">
          <ac:chgData name="Phillips, Nate" userId="1a7ed9a7-6979-4999-8e72-44e838efb909" providerId="ADAL" clId="{EEEE1937-092B-4B0B-A94D-62DFBBC5CE1C}" dt="2023-03-22T16:17:12.389" v="659" actId="478"/>
          <ac:picMkLst>
            <pc:docMk/>
            <pc:sldMk cId="3534575067" sldId="533"/>
            <ac:picMk id="5" creationId="{59B1C45B-71A5-8E9D-8E6D-2E1912AE1366}"/>
          </ac:picMkLst>
        </pc:picChg>
        <pc:picChg chg="del">
          <ac:chgData name="Phillips, Nate" userId="1a7ed9a7-6979-4999-8e72-44e838efb909" providerId="ADAL" clId="{EEEE1937-092B-4B0B-A94D-62DFBBC5CE1C}" dt="2023-03-22T16:17:12.389" v="659" actId="478"/>
          <ac:picMkLst>
            <pc:docMk/>
            <pc:sldMk cId="3534575067" sldId="533"/>
            <ac:picMk id="1026" creationId="{0FC649AA-8E32-7FC1-CFC4-BF0A0D2B6DD3}"/>
          </ac:picMkLst>
        </pc:picChg>
        <pc:cxnChg chg="mod topLvl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12" creationId="{8F1F5443-D260-B317-91E9-C17CB6BF06B5}"/>
          </ac:cxnSpMkLst>
        </pc:cxnChg>
        <pc:cxnChg chg="mod topLvl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13" creationId="{A9FD3B2A-CF99-5D4F-C31E-07098BE50738}"/>
          </ac:cxnSpMkLst>
        </pc:cxnChg>
        <pc:cxnChg chg="del mod topLvl">
          <ac:chgData name="Phillips, Nate" userId="1a7ed9a7-6979-4999-8e72-44e838efb909" providerId="ADAL" clId="{EEEE1937-092B-4B0B-A94D-62DFBBC5CE1C}" dt="2023-03-22T16:18:17.663" v="674" actId="478"/>
          <ac:cxnSpMkLst>
            <pc:docMk/>
            <pc:sldMk cId="3534575067" sldId="533"/>
            <ac:cxnSpMk id="14" creationId="{C6A3DC6A-1052-DE5A-129C-4A404E374B87}"/>
          </ac:cxnSpMkLst>
        </pc:cxnChg>
        <pc:cxnChg chg="mod topLvl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15" creationId="{FC24AE6D-61CB-1630-4FDE-A0B692847732}"/>
          </ac:cxnSpMkLst>
        </pc:cxnChg>
        <pc:cxnChg chg="del mod topLvl">
          <ac:chgData name="Phillips, Nate" userId="1a7ed9a7-6979-4999-8e72-44e838efb909" providerId="ADAL" clId="{EEEE1937-092B-4B0B-A94D-62DFBBC5CE1C}" dt="2023-03-22T16:18:30.489" v="677" actId="478"/>
          <ac:cxnSpMkLst>
            <pc:docMk/>
            <pc:sldMk cId="3534575067" sldId="533"/>
            <ac:cxnSpMk id="16" creationId="{C063D208-3984-8E6C-7F91-AA1F6CC0233D}"/>
          </ac:cxnSpMkLst>
        </pc:cxnChg>
        <pc:cxnChg chg="del mod topLvl">
          <ac:chgData name="Phillips, Nate" userId="1a7ed9a7-6979-4999-8e72-44e838efb909" providerId="ADAL" clId="{EEEE1937-092B-4B0B-A94D-62DFBBC5CE1C}" dt="2023-03-22T16:18:28.654" v="676" actId="478"/>
          <ac:cxnSpMkLst>
            <pc:docMk/>
            <pc:sldMk cId="3534575067" sldId="533"/>
            <ac:cxnSpMk id="18" creationId="{5EA64263-E967-12BA-9C31-43CAA88DAC85}"/>
          </ac:cxnSpMkLst>
        </pc:cxnChg>
        <pc:cxnChg chg="del mod topLvl">
          <ac:chgData name="Phillips, Nate" userId="1a7ed9a7-6979-4999-8e72-44e838efb909" providerId="ADAL" clId="{EEEE1937-092B-4B0B-A94D-62DFBBC5CE1C}" dt="2023-03-22T16:18:42.715" v="680" actId="478"/>
          <ac:cxnSpMkLst>
            <pc:docMk/>
            <pc:sldMk cId="3534575067" sldId="533"/>
            <ac:cxnSpMk id="19" creationId="{886569C9-657A-00A8-7A87-C5FF5472B925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39" creationId="{6A69D788-D7E3-D65B-1342-C51606E85440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44" creationId="{C1ED38A6-B309-653D-9241-7ED81C0118CA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47" creationId="{5858ED0A-3EE7-2866-CF35-AF7A14D819A5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50" creationId="{D73BD70B-84CD-FA8E-9906-1371DE7C7264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53" creationId="{D413D6C1-5C27-99EB-4E59-CF3EC5A03F2F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56" creationId="{19E22E1B-04CC-8BBC-DF4C-EC2C704AD199}"/>
          </ac:cxnSpMkLst>
        </pc:cxnChg>
        <pc:cxnChg chg="add mod">
          <ac:chgData name="Phillips, Nate" userId="1a7ed9a7-6979-4999-8e72-44e838efb909" providerId="ADAL" clId="{EEEE1937-092B-4B0B-A94D-62DFBBC5CE1C}" dt="2023-03-22T16:20:29.242" v="711" actId="164"/>
          <ac:cxnSpMkLst>
            <pc:docMk/>
            <pc:sldMk cId="3534575067" sldId="533"/>
            <ac:cxnSpMk id="59" creationId="{DE32B9C2-800B-34FD-5F99-D1959E4D40B5}"/>
          </ac:cxnSpMkLst>
        </pc:cxnChg>
      </pc:sldChg>
      <pc:sldChg chg="addSp delSp modSp mod ord delAnim modAnim">
        <pc:chgData name="Phillips, Nate" userId="1a7ed9a7-6979-4999-8e72-44e838efb909" providerId="ADAL" clId="{EEEE1937-092B-4B0B-A94D-62DFBBC5CE1C}" dt="2023-03-22T15:39:29.749" v="642"/>
        <pc:sldMkLst>
          <pc:docMk/>
          <pc:sldMk cId="1283304024" sldId="537"/>
        </pc:sldMkLst>
        <pc:spChg chg="mod">
          <ac:chgData name="Phillips, Nate" userId="1a7ed9a7-6979-4999-8e72-44e838efb909" providerId="ADAL" clId="{EEEE1937-092B-4B0B-A94D-62DFBBC5CE1C}" dt="2023-03-20T19:35:37.965" v="329" actId="20577"/>
          <ac:spMkLst>
            <pc:docMk/>
            <pc:sldMk cId="1283304024" sldId="537"/>
            <ac:spMk id="3" creationId="{B493CE63-5253-5155-BCD8-A429D24F6A42}"/>
          </ac:spMkLst>
        </pc:spChg>
        <pc:spChg chg="add mod">
          <ac:chgData name="Phillips, Nate" userId="1a7ed9a7-6979-4999-8e72-44e838efb909" providerId="ADAL" clId="{EEEE1937-092B-4B0B-A94D-62DFBBC5CE1C}" dt="2023-03-20T19:34:25.970" v="249" actId="1076"/>
          <ac:spMkLst>
            <pc:docMk/>
            <pc:sldMk cId="1283304024" sldId="537"/>
            <ac:spMk id="4" creationId="{55295CB5-BF98-DF80-D437-FCA3F2ECC32F}"/>
          </ac:spMkLst>
        </pc:spChg>
        <pc:spChg chg="add mod">
          <ac:chgData name="Phillips, Nate" userId="1a7ed9a7-6979-4999-8e72-44e838efb909" providerId="ADAL" clId="{EEEE1937-092B-4B0B-A94D-62DFBBC5CE1C}" dt="2023-03-20T19:32:49.380" v="248" actId="6549"/>
          <ac:spMkLst>
            <pc:docMk/>
            <pc:sldMk cId="1283304024" sldId="537"/>
            <ac:spMk id="5" creationId="{30274A86-03DB-B049-5C95-7338A75FA45D}"/>
          </ac:spMkLst>
        </pc:spChg>
        <pc:picChg chg="add mod">
          <ac:chgData name="Phillips, Nate" userId="1a7ed9a7-6979-4999-8e72-44e838efb909" providerId="ADAL" clId="{EEEE1937-092B-4B0B-A94D-62DFBBC5CE1C}" dt="2023-03-20T19:31:18.517" v="184" actId="1076"/>
          <ac:picMkLst>
            <pc:docMk/>
            <pc:sldMk cId="1283304024" sldId="537"/>
            <ac:picMk id="1026" creationId="{F865D2F9-475D-4AF1-222E-DF58BEFAF9D9}"/>
          </ac:picMkLst>
        </pc:picChg>
        <pc:picChg chg="add mod">
          <ac:chgData name="Phillips, Nate" userId="1a7ed9a7-6979-4999-8e72-44e838efb909" providerId="ADAL" clId="{EEEE1937-092B-4B0B-A94D-62DFBBC5CE1C}" dt="2023-03-20T19:31:26.193" v="185" actId="1076"/>
          <ac:picMkLst>
            <pc:docMk/>
            <pc:sldMk cId="1283304024" sldId="537"/>
            <ac:picMk id="1028" creationId="{A09009B7-8723-FDF4-3227-AF5B5DB25C73}"/>
          </ac:picMkLst>
        </pc:picChg>
        <pc:cxnChg chg="add del mod">
          <ac:chgData name="Phillips, Nate" userId="1a7ed9a7-6979-4999-8e72-44e838efb909" providerId="ADAL" clId="{EEEE1937-092B-4B0B-A94D-62DFBBC5CE1C}" dt="2023-03-20T19:35:57.765" v="330" actId="478"/>
          <ac:cxnSpMkLst>
            <pc:docMk/>
            <pc:sldMk cId="1283304024" sldId="537"/>
            <ac:cxnSpMk id="7" creationId="{775E833E-E276-9A8B-D4A7-EBC624372C8C}"/>
          </ac:cxnSpMkLst>
        </pc:cxnChg>
      </pc:sldChg>
      <pc:sldChg chg="addSp delSp modSp mod">
        <pc:chgData name="Phillips, Nate" userId="1a7ed9a7-6979-4999-8e72-44e838efb909" providerId="ADAL" clId="{EEEE1937-092B-4B0B-A94D-62DFBBC5CE1C}" dt="2023-03-22T17:35:02.749" v="1345" actId="207"/>
        <pc:sldMkLst>
          <pc:docMk/>
          <pc:sldMk cId="3752963875" sldId="539"/>
        </pc:sldMkLst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20" creationId="{3FA373F1-0F81-AC66-4E33-938484498781}"/>
          </ac:spMkLst>
        </pc:spChg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21" creationId="{EA0C612F-C7A5-0E4C-C54A-80756F7A0011}"/>
          </ac:spMkLst>
        </pc:spChg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22" creationId="{14EAA9D2-F0FD-FF8D-6FAF-CCBFFF2EAFF4}"/>
          </ac:spMkLst>
        </pc:spChg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23" creationId="{CF788B59-DFA3-C0EB-E579-2ACA7CC2DD1E}"/>
          </ac:spMkLst>
        </pc:spChg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24" creationId="{DC67205A-86CC-89C5-2418-A726A1EC591A}"/>
          </ac:spMkLst>
        </pc:spChg>
        <pc:spChg chg="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31" creationId="{D3DC3499-E069-E6AA-C73B-46772D45CA1F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1" creationId="{56A0AFBF-0620-93F1-2760-C833A10B930C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2" creationId="{101FA122-AEAF-F7AA-8932-7F38ABBF2A91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3" creationId="{4EF75FA3-3DE3-58F8-D944-3C929512C0E9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4" creationId="{8A302431-7A4F-B8DB-17CC-10920A4AE1AE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5" creationId="{B38FC644-B046-0554-3792-44435063C37D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6" creationId="{4C97DF91-C47B-AFD4-BCA2-5865BF227358}"/>
          </ac:spMkLst>
        </pc:spChg>
        <pc:spChg chg="add mod topLvl">
          <ac:chgData name="Phillips, Nate" userId="1a7ed9a7-6979-4999-8e72-44e838efb909" providerId="ADAL" clId="{EEEE1937-092B-4B0B-A94D-62DFBBC5CE1C}" dt="2023-03-22T17:35:02.749" v="1345" actId="207"/>
          <ac:spMkLst>
            <pc:docMk/>
            <pc:sldMk cId="3752963875" sldId="539"/>
            <ac:spMk id="57" creationId="{E7740538-9BB6-C37F-4FBE-1D7BD9FF32C9}"/>
          </ac:spMkLst>
        </pc:spChg>
        <pc:grpChg chg="add del mod">
          <ac:chgData name="Phillips, Nate" userId="1a7ed9a7-6979-4999-8e72-44e838efb909" providerId="ADAL" clId="{EEEE1937-092B-4B0B-A94D-62DFBBC5CE1C}" dt="2023-03-22T17:20:46.277" v="1153" actId="165"/>
          <ac:grpSpMkLst>
            <pc:docMk/>
            <pc:sldMk cId="3752963875" sldId="539"/>
            <ac:grpSpMk id="3" creationId="{697F570B-ABAB-2CFB-B70D-F51A79EDD4E0}"/>
          </ac:grpSpMkLst>
        </pc:grpChg>
        <pc:grpChg chg="add del mod">
          <ac:chgData name="Phillips, Nate" userId="1a7ed9a7-6979-4999-8e72-44e838efb909" providerId="ADAL" clId="{EEEE1937-092B-4B0B-A94D-62DFBBC5CE1C}" dt="2023-03-22T17:29:25.054" v="1319" actId="165"/>
          <ac:grpSpMkLst>
            <pc:docMk/>
            <pc:sldMk cId="3752963875" sldId="539"/>
            <ac:grpSpMk id="172" creationId="{BF51AC79-E794-E4F5-ABE4-8E5E6F3D1E7B}"/>
          </ac:grpSpMkLst>
        </pc:grpChg>
        <pc:picChg chg="del">
          <ac:chgData name="Phillips, Nate" userId="1a7ed9a7-6979-4999-8e72-44e838efb909" providerId="ADAL" clId="{EEEE1937-092B-4B0B-A94D-62DFBBC5CE1C}" dt="2023-03-22T17:19:35.577" v="1139" actId="478"/>
          <ac:picMkLst>
            <pc:docMk/>
            <pc:sldMk cId="3752963875" sldId="539"/>
            <ac:picMk id="25" creationId="{9860D4E7-042B-E610-878F-591D6A8D1458}"/>
          </ac:picMkLst>
        </pc:picChg>
        <pc:cxnChg chg="del mod topLvl">
          <ac:chgData name="Phillips, Nate" userId="1a7ed9a7-6979-4999-8e72-44e838efb909" providerId="ADAL" clId="{EEEE1937-092B-4B0B-A94D-62DFBBC5CE1C}" dt="2023-03-22T17:20:48.976" v="1154" actId="478"/>
          <ac:cxnSpMkLst>
            <pc:docMk/>
            <pc:sldMk cId="3752963875" sldId="539"/>
            <ac:cxnSpMk id="26" creationId="{0F5C6C6F-9AF2-CEC3-E078-3647348E9ABE}"/>
          </ac:cxnSpMkLst>
        </pc:cxnChg>
        <pc:cxnChg chg="del mod topLvl">
          <ac:chgData name="Phillips, Nate" userId="1a7ed9a7-6979-4999-8e72-44e838efb909" providerId="ADAL" clId="{EEEE1937-092B-4B0B-A94D-62DFBBC5CE1C}" dt="2023-03-22T17:20:52.649" v="1157" actId="478"/>
          <ac:cxnSpMkLst>
            <pc:docMk/>
            <pc:sldMk cId="3752963875" sldId="539"/>
            <ac:cxnSpMk id="27" creationId="{673ABFEF-9781-EF9E-E491-7F7134147AFC}"/>
          </ac:cxnSpMkLst>
        </pc:cxnChg>
        <pc:cxnChg chg="del mod topLvl">
          <ac:chgData name="Phillips, Nate" userId="1a7ed9a7-6979-4999-8e72-44e838efb909" providerId="ADAL" clId="{EEEE1937-092B-4B0B-A94D-62DFBBC5CE1C}" dt="2023-03-22T17:20:51.336" v="1156" actId="478"/>
          <ac:cxnSpMkLst>
            <pc:docMk/>
            <pc:sldMk cId="3752963875" sldId="539"/>
            <ac:cxnSpMk id="28" creationId="{B7A78965-09EF-11C6-3F51-559882B5612F}"/>
          </ac:cxnSpMkLst>
        </pc:cxnChg>
        <pc:cxnChg chg="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29" creationId="{CF452132-F116-3D56-8EDA-CFC2932048BF}"/>
          </ac:cxnSpMkLst>
        </pc:cxnChg>
        <pc:cxnChg chg="del mod">
          <ac:chgData name="Phillips, Nate" userId="1a7ed9a7-6979-4999-8e72-44e838efb909" providerId="ADAL" clId="{EEEE1937-092B-4B0B-A94D-62DFBBC5CE1C}" dt="2023-03-22T17:20:36.753" v="1147" actId="478"/>
          <ac:cxnSpMkLst>
            <pc:docMk/>
            <pc:sldMk cId="3752963875" sldId="539"/>
            <ac:cxnSpMk id="30" creationId="{409FC667-A764-A701-D6FD-89A38E23B377}"/>
          </ac:cxnSpMkLst>
        </pc:cxnChg>
        <pc:cxnChg chg="del mod topLvl">
          <ac:chgData name="Phillips, Nate" userId="1a7ed9a7-6979-4999-8e72-44e838efb909" providerId="ADAL" clId="{EEEE1937-092B-4B0B-A94D-62DFBBC5CE1C}" dt="2023-03-22T17:20:50.328" v="1155" actId="478"/>
          <ac:cxnSpMkLst>
            <pc:docMk/>
            <pc:sldMk cId="3752963875" sldId="539"/>
            <ac:cxnSpMk id="32" creationId="{63FFE604-138E-E6FE-1407-1D7078435A5B}"/>
          </ac:cxnSpMkLst>
        </pc:cxnChg>
        <pc:cxnChg chg="del mod">
          <ac:chgData name="Phillips, Nate" userId="1a7ed9a7-6979-4999-8e72-44e838efb909" providerId="ADAL" clId="{EEEE1937-092B-4B0B-A94D-62DFBBC5CE1C}" dt="2023-03-22T17:20:40.761" v="1150" actId="478"/>
          <ac:cxnSpMkLst>
            <pc:docMk/>
            <pc:sldMk cId="3752963875" sldId="539"/>
            <ac:cxnSpMk id="33" creationId="{A2A72E97-31AC-C481-B81A-044C00248812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58" creationId="{A304778B-216A-1A4C-6FCA-450045DF6DA9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61" creationId="{0D2AF657-A520-4E38-5361-930EFB049C9B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64" creationId="{A6D8601C-FF7F-5171-D69C-96C53D88D0EF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68" creationId="{B68CDA41-8F9E-D9F6-E501-C1292F33F683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71" creationId="{B96A3ADE-137D-7F52-1430-2B0FA68DBD9A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74" creationId="{583631D4-8C58-F173-7070-F621EA042DA4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77" creationId="{8DB4D622-0491-7AB1-6C9E-69907940CDFE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80" creationId="{E481438E-141A-0620-3661-7B6BCC46E26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83" creationId="{BADB86B2-7233-9572-6FB1-4A29FB56E901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88" creationId="{E2FA6992-E8E4-9867-296F-A16DED6C46F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91" creationId="{98342BCA-3B91-404C-A93C-7B5662CFF81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94" creationId="{ACFB876F-F9F6-3AB6-37B4-44A5B75D5667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97" creationId="{9AE1C2DF-BFA1-96DB-EDFA-9ABA8249ED40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02" creationId="{4F0A3EE5-0150-08F4-CF98-4BE442E0818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05" creationId="{2781998A-AC57-DCAB-4C47-C6270B914779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12" creationId="{B366C67A-EE47-E402-5363-3858D9630B2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15" creationId="{98ACD598-CD26-BD40-E3D1-966D549CD658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18" creationId="{20BA8701-D179-9B98-2E63-43F41DD6CD49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21" creationId="{047DA954-97EE-2F23-652E-7A144B404B84}"/>
          </ac:cxnSpMkLst>
        </pc:cxnChg>
        <pc:cxnChg chg="add mod topLvl">
          <ac:chgData name="Phillips, Nate" userId="1a7ed9a7-6979-4999-8e72-44e838efb909" providerId="ADAL" clId="{EEEE1937-092B-4B0B-A94D-62DFBBC5CE1C}" dt="2023-03-22T17:31:40.268" v="1329" actId="108"/>
          <ac:cxnSpMkLst>
            <pc:docMk/>
            <pc:sldMk cId="3752963875" sldId="539"/>
            <ac:cxnSpMk id="124" creationId="{C6E49BEE-732F-68EF-EDC9-35D20E6B0609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27" creationId="{1FC826A8-39C2-221E-67A5-7F0A8922C3C1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30" creationId="{3C54ED7C-B7CB-5833-F54D-D04F1CF6C925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33" creationId="{710B83DA-6F4A-8A45-7385-4D82DF72543D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43" creationId="{4128EA9F-DB12-A87D-21B6-6BA41E5E5537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46" creationId="{3E12F083-0E2F-40E0-AA11-D6E5859DC66C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49" creationId="{BFBCABB8-4069-793D-B730-E29A07B52EC7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52" creationId="{D422AAC1-3F1A-365F-7132-46E2E4629838}"/>
          </ac:cxnSpMkLst>
        </pc:cxnChg>
        <pc:cxnChg chg="add mod topLvl">
          <ac:chgData name="Phillips, Nate" userId="1a7ed9a7-6979-4999-8e72-44e838efb909" providerId="ADAL" clId="{EEEE1937-092B-4B0B-A94D-62DFBBC5CE1C}" dt="2023-03-22T17:29:25.054" v="1319" actId="165"/>
          <ac:cxnSpMkLst>
            <pc:docMk/>
            <pc:sldMk cId="3752963875" sldId="539"/>
            <ac:cxnSpMk id="164" creationId="{05A37856-2A26-07B2-C8E0-3F3E70CB4086}"/>
          </ac:cxnSpMkLst>
        </pc:cxnChg>
      </pc:sldChg>
      <pc:sldChg chg="del">
        <pc:chgData name="Phillips, Nate" userId="1a7ed9a7-6979-4999-8e72-44e838efb909" providerId="ADAL" clId="{EEEE1937-092B-4B0B-A94D-62DFBBC5CE1C}" dt="2023-03-22T17:34:32.008" v="1343" actId="47"/>
        <pc:sldMkLst>
          <pc:docMk/>
          <pc:sldMk cId="320324603" sldId="540"/>
        </pc:sldMkLst>
      </pc:sldChg>
      <pc:sldChg chg="modSp mod">
        <pc:chgData name="Phillips, Nate" userId="1a7ed9a7-6979-4999-8e72-44e838efb909" providerId="ADAL" clId="{EEEE1937-092B-4B0B-A94D-62DFBBC5CE1C}" dt="2023-03-22T16:38:41.304" v="891" actId="6549"/>
        <pc:sldMkLst>
          <pc:docMk/>
          <pc:sldMk cId="1205431349" sldId="541"/>
        </pc:sldMkLst>
        <pc:spChg chg="mod">
          <ac:chgData name="Phillips, Nate" userId="1a7ed9a7-6979-4999-8e72-44e838efb909" providerId="ADAL" clId="{EEEE1937-092B-4B0B-A94D-62DFBBC5CE1C}" dt="2023-03-22T16:38:41.304" v="891" actId="6549"/>
          <ac:spMkLst>
            <pc:docMk/>
            <pc:sldMk cId="1205431349" sldId="541"/>
            <ac:spMk id="3" creationId="{15824611-2C7B-971D-D075-09F37321EB6E}"/>
          </ac:spMkLst>
        </pc:spChg>
      </pc:sldChg>
      <pc:sldChg chg="modSp modAnim">
        <pc:chgData name="Phillips, Nate" userId="1a7ed9a7-6979-4999-8e72-44e838efb909" providerId="ADAL" clId="{EEEE1937-092B-4B0B-A94D-62DFBBC5CE1C}" dt="2023-03-22T16:47:12.490" v="1129" actId="20577"/>
        <pc:sldMkLst>
          <pc:docMk/>
          <pc:sldMk cId="2310187353" sldId="543"/>
        </pc:sldMkLst>
        <pc:spChg chg="mod">
          <ac:chgData name="Phillips, Nate" userId="1a7ed9a7-6979-4999-8e72-44e838efb909" providerId="ADAL" clId="{EEEE1937-092B-4B0B-A94D-62DFBBC5CE1C}" dt="2023-03-22T16:47:12.490" v="1129" actId="20577"/>
          <ac:spMkLst>
            <pc:docMk/>
            <pc:sldMk cId="2310187353" sldId="543"/>
            <ac:spMk id="3" creationId="{D37F270B-FB51-2B69-1FC2-45215491B001}"/>
          </ac:spMkLst>
        </pc:spChg>
      </pc:sldChg>
      <pc:sldChg chg="modSp mod ord">
        <pc:chgData name="Phillips, Nate" userId="1a7ed9a7-6979-4999-8e72-44e838efb909" providerId="ADAL" clId="{EEEE1937-092B-4B0B-A94D-62DFBBC5CE1C}" dt="2023-03-20T17:07:11.585" v="33" actId="20577"/>
        <pc:sldMkLst>
          <pc:docMk/>
          <pc:sldMk cId="199188509" sldId="544"/>
        </pc:sldMkLst>
        <pc:spChg chg="mod">
          <ac:chgData name="Phillips, Nate" userId="1a7ed9a7-6979-4999-8e72-44e838efb909" providerId="ADAL" clId="{EEEE1937-092B-4B0B-A94D-62DFBBC5CE1C}" dt="2023-03-20T17:07:11.585" v="33" actId="20577"/>
          <ac:spMkLst>
            <pc:docMk/>
            <pc:sldMk cId="199188509" sldId="544"/>
            <ac:spMk id="3" creationId="{2646B75D-7467-24AA-BF84-C779C705B64A}"/>
          </ac:spMkLst>
        </pc:spChg>
      </pc:sldChg>
      <pc:sldChg chg="modSp add ord modAnim">
        <pc:chgData name="Phillips, Nate" userId="1a7ed9a7-6979-4999-8e72-44e838efb909" providerId="ADAL" clId="{EEEE1937-092B-4B0B-A94D-62DFBBC5CE1C}" dt="2023-03-22T15:39:29.749" v="642"/>
        <pc:sldMkLst>
          <pc:docMk/>
          <pc:sldMk cId="3272268868" sldId="545"/>
        </pc:sldMkLst>
        <pc:spChg chg="mod">
          <ac:chgData name="Phillips, Nate" userId="1a7ed9a7-6979-4999-8e72-44e838efb909" providerId="ADAL" clId="{EEEE1937-092B-4B0B-A94D-62DFBBC5CE1C}" dt="2023-03-20T19:36:34.810" v="334" actId="6549"/>
          <ac:spMkLst>
            <pc:docMk/>
            <pc:sldMk cId="3272268868" sldId="545"/>
            <ac:spMk id="3" creationId="{B493CE63-5253-5155-BCD8-A429D24F6A42}"/>
          </ac:spMkLst>
        </pc:spChg>
      </pc:sldChg>
      <pc:sldChg chg="modSp new del mod">
        <pc:chgData name="Phillips, Nate" userId="1a7ed9a7-6979-4999-8e72-44e838efb909" providerId="ADAL" clId="{EEEE1937-092B-4B0B-A94D-62DFBBC5CE1C}" dt="2023-03-22T15:45:33.112" v="657" actId="47"/>
        <pc:sldMkLst>
          <pc:docMk/>
          <pc:sldMk cId="2585937677" sldId="546"/>
        </pc:sldMkLst>
        <pc:spChg chg="mod">
          <ac:chgData name="Phillips, Nate" userId="1a7ed9a7-6979-4999-8e72-44e838efb909" providerId="ADAL" clId="{EEEE1937-092B-4B0B-A94D-62DFBBC5CE1C}" dt="2023-03-20T19:36:49.216" v="345" actId="20577"/>
          <ac:spMkLst>
            <pc:docMk/>
            <pc:sldMk cId="2585937677" sldId="546"/>
            <ac:spMk id="3" creationId="{BFD09A87-1A69-8829-EEF7-D4D14EEDF0A4}"/>
          </ac:spMkLst>
        </pc:spChg>
      </pc:sldChg>
      <pc:sldChg chg="addSp modSp add mod modAnim modShow">
        <pc:chgData name="Phillips, Nate" userId="1a7ed9a7-6979-4999-8e72-44e838efb909" providerId="ADAL" clId="{EEEE1937-092B-4B0B-A94D-62DFBBC5CE1C}" dt="2023-03-22T15:37:02.403" v="589" actId="729"/>
        <pc:sldMkLst>
          <pc:docMk/>
          <pc:sldMk cId="1073961485" sldId="547"/>
        </pc:sldMkLst>
        <pc:grpChg chg="add mod">
          <ac:chgData name="Phillips, Nate" userId="1a7ed9a7-6979-4999-8e72-44e838efb909" providerId="ADAL" clId="{EEEE1937-092B-4B0B-A94D-62DFBBC5CE1C}" dt="2023-03-22T15:36:15.485" v="571" actId="164"/>
          <ac:grpSpMkLst>
            <pc:docMk/>
            <pc:sldMk cId="1073961485" sldId="547"/>
            <ac:grpSpMk id="5" creationId="{9487B36A-AD6B-B019-C40A-9E7D7B24826A}"/>
          </ac:grpSpMkLst>
        </pc:grpChg>
        <pc:grpChg chg="mod">
          <ac:chgData name="Phillips, Nate" userId="1a7ed9a7-6979-4999-8e72-44e838efb909" providerId="ADAL" clId="{EEEE1937-092B-4B0B-A94D-62DFBBC5CE1C}" dt="2023-03-22T15:36:15.485" v="571" actId="164"/>
          <ac:grpSpMkLst>
            <pc:docMk/>
            <pc:sldMk cId="1073961485" sldId="547"/>
            <ac:grpSpMk id="32" creationId="{A433A87E-F074-D07B-E611-FF66514ECC57}"/>
          </ac:grpSpMkLst>
        </pc:grpChg>
        <pc:picChg chg="mod">
          <ac:chgData name="Phillips, Nate" userId="1a7ed9a7-6979-4999-8e72-44e838efb909" providerId="ADAL" clId="{EEEE1937-092B-4B0B-A94D-62DFBBC5CE1C}" dt="2023-03-22T15:36:15.485" v="571" actId="164"/>
          <ac:picMkLst>
            <pc:docMk/>
            <pc:sldMk cId="1073961485" sldId="547"/>
            <ac:picMk id="4" creationId="{7F9DBE39-6AD9-42E9-AFC0-0528A9E8B73B}"/>
          </ac:picMkLst>
        </pc:picChg>
      </pc:sldChg>
      <pc:sldChg chg="addSp delSp modSp add mod modAnim">
        <pc:chgData name="Phillips, Nate" userId="1a7ed9a7-6979-4999-8e72-44e838efb909" providerId="ADAL" clId="{EEEE1937-092B-4B0B-A94D-62DFBBC5CE1C}" dt="2023-03-22T20:28:47.861" v="1508" actId="6549"/>
        <pc:sldMkLst>
          <pc:docMk/>
          <pc:sldMk cId="1081462091" sldId="548"/>
        </pc:sldMkLst>
        <pc:spChg chg="mod">
          <ac:chgData name="Phillips, Nate" userId="1a7ed9a7-6979-4999-8e72-44e838efb909" providerId="ADAL" clId="{EEEE1937-092B-4B0B-A94D-62DFBBC5CE1C}" dt="2023-03-22T20:28:47.861" v="1508" actId="6549"/>
          <ac:spMkLst>
            <pc:docMk/>
            <pc:sldMk cId="1081462091" sldId="548"/>
            <ac:spMk id="3" creationId="{D07E6BED-BB8E-4DEE-EF10-67F0B1F00BC0}"/>
          </ac:spMkLst>
        </pc:spChg>
        <pc:spChg chg="add mod">
          <ac:chgData name="Phillips, Nate" userId="1a7ed9a7-6979-4999-8e72-44e838efb909" providerId="ADAL" clId="{EEEE1937-092B-4B0B-A94D-62DFBBC5CE1C}" dt="2023-03-22T16:42:27.080" v="895" actId="20577"/>
          <ac:spMkLst>
            <pc:docMk/>
            <pc:sldMk cId="1081462091" sldId="548"/>
            <ac:spMk id="5" creationId="{650FD88A-07D3-3676-0758-80246A301820}"/>
          </ac:spMkLst>
        </pc:spChg>
        <pc:spChg chg="add del mod">
          <ac:chgData name="Phillips, Nate" userId="1a7ed9a7-6979-4999-8e72-44e838efb909" providerId="ADAL" clId="{EEEE1937-092B-4B0B-A94D-62DFBBC5CE1C}" dt="2023-03-22T16:29:55.993" v="835" actId="478"/>
          <ac:spMkLst>
            <pc:docMk/>
            <pc:sldMk cId="1081462091" sldId="548"/>
            <ac:spMk id="6" creationId="{F9558189-11AB-78E7-EA17-8614E82D3D18}"/>
          </ac:spMkLst>
        </pc:spChg>
        <pc:spChg chg="mod topLvl">
          <ac:chgData name="Phillips, Nate" userId="1a7ed9a7-6979-4999-8e72-44e838efb909" providerId="ADAL" clId="{EEEE1937-092B-4B0B-A94D-62DFBBC5CE1C}" dt="2023-03-22T16:22:11.299" v="735" actId="165"/>
          <ac:spMkLst>
            <pc:docMk/>
            <pc:sldMk cId="1081462091" sldId="548"/>
            <ac:spMk id="7" creationId="{50787A55-33B1-B4D8-4B47-8EF96C6825BC}"/>
          </ac:spMkLst>
        </pc:spChg>
        <pc:spChg chg="mod topLvl">
          <ac:chgData name="Phillips, Nate" userId="1a7ed9a7-6979-4999-8e72-44e838efb909" providerId="ADAL" clId="{EEEE1937-092B-4B0B-A94D-62DFBBC5CE1C}" dt="2023-03-22T16:22:11.299" v="735" actId="165"/>
          <ac:spMkLst>
            <pc:docMk/>
            <pc:sldMk cId="1081462091" sldId="548"/>
            <ac:spMk id="8" creationId="{6A492B47-DD2F-B9B5-D29F-C562997B71A2}"/>
          </ac:spMkLst>
        </pc:spChg>
        <pc:spChg chg="mod topLvl">
          <ac:chgData name="Phillips, Nate" userId="1a7ed9a7-6979-4999-8e72-44e838efb909" providerId="ADAL" clId="{EEEE1937-092B-4B0B-A94D-62DFBBC5CE1C}" dt="2023-03-22T16:22:11.299" v="735" actId="165"/>
          <ac:spMkLst>
            <pc:docMk/>
            <pc:sldMk cId="1081462091" sldId="548"/>
            <ac:spMk id="9" creationId="{AC29DA74-CD21-1BD0-0ECE-2AA560CE7BD3}"/>
          </ac:spMkLst>
        </pc:spChg>
        <pc:spChg chg="mod topLvl">
          <ac:chgData name="Phillips, Nate" userId="1a7ed9a7-6979-4999-8e72-44e838efb909" providerId="ADAL" clId="{EEEE1937-092B-4B0B-A94D-62DFBBC5CE1C}" dt="2023-03-22T16:22:11.299" v="735" actId="165"/>
          <ac:spMkLst>
            <pc:docMk/>
            <pc:sldMk cId="1081462091" sldId="548"/>
            <ac:spMk id="10" creationId="{F8644B8E-A5D8-AE85-4B38-0FD57A583C38}"/>
          </ac:spMkLst>
        </pc:spChg>
        <pc:spChg chg="add del mod">
          <ac:chgData name="Phillips, Nate" userId="1a7ed9a7-6979-4999-8e72-44e838efb909" providerId="ADAL" clId="{EEEE1937-092B-4B0B-A94D-62DFBBC5CE1C}" dt="2023-03-22T16:23:42.078" v="773" actId="478"/>
          <ac:spMkLst>
            <pc:docMk/>
            <pc:sldMk cId="1081462091" sldId="548"/>
            <ac:spMk id="11" creationId="{59A2346D-A4C2-A6D2-80FB-7777DD876145}"/>
          </ac:spMkLst>
        </pc:spChg>
        <pc:spChg chg="mod topLvl">
          <ac:chgData name="Phillips, Nate" userId="1a7ed9a7-6979-4999-8e72-44e838efb909" providerId="ADAL" clId="{EEEE1937-092B-4B0B-A94D-62DFBBC5CE1C}" dt="2023-03-22T16:22:11.299" v="735" actId="165"/>
          <ac:spMkLst>
            <pc:docMk/>
            <pc:sldMk cId="1081462091" sldId="548"/>
            <ac:spMk id="17" creationId="{E6A51081-8E66-F170-3BFA-83A2200CFEF4}"/>
          </ac:spMkLst>
        </pc:spChg>
        <pc:grpChg chg="del">
          <ac:chgData name="Phillips, Nate" userId="1a7ed9a7-6979-4999-8e72-44e838efb909" providerId="ADAL" clId="{EEEE1937-092B-4B0B-A94D-62DFBBC5CE1C}" dt="2023-03-22T16:22:11.299" v="735" actId="165"/>
          <ac:grpSpMkLst>
            <pc:docMk/>
            <pc:sldMk cId="1081462091" sldId="548"/>
            <ac:grpSpMk id="1031" creationId="{344184C1-606E-6F43-CF8B-9DE81A71EE82}"/>
          </ac:grpSpMkLst>
        </pc:grpChg>
        <pc:cxnChg chg="mod topLvl">
          <ac:chgData name="Phillips, Nate" userId="1a7ed9a7-6979-4999-8e72-44e838efb909" providerId="ADAL" clId="{EEEE1937-092B-4B0B-A94D-62DFBBC5CE1C}" dt="2023-03-22T16:22:27.265" v="736" actId="1582"/>
          <ac:cxnSpMkLst>
            <pc:docMk/>
            <pc:sldMk cId="1081462091" sldId="548"/>
            <ac:cxnSpMk id="12" creationId="{8F1F5443-D260-B317-91E9-C17CB6BF06B5}"/>
          </ac:cxnSpMkLst>
        </pc:cxnChg>
        <pc:cxnChg chg="mod topLvl">
          <ac:chgData name="Phillips, Nate" userId="1a7ed9a7-6979-4999-8e72-44e838efb909" providerId="ADAL" clId="{EEEE1937-092B-4B0B-A94D-62DFBBC5CE1C}" dt="2023-03-22T16:22:27.265" v="736" actId="1582"/>
          <ac:cxnSpMkLst>
            <pc:docMk/>
            <pc:sldMk cId="1081462091" sldId="548"/>
            <ac:cxnSpMk id="13" creationId="{A9FD3B2A-CF99-5D4F-C31E-07098BE50738}"/>
          </ac:cxnSpMkLst>
        </pc:cxnChg>
        <pc:cxnChg chg="mod topLvl">
          <ac:chgData name="Phillips, Nate" userId="1a7ed9a7-6979-4999-8e72-44e838efb909" providerId="ADAL" clId="{EEEE1937-092B-4B0B-A94D-62DFBBC5CE1C}" dt="2023-03-22T16:22:27.265" v="736" actId="1582"/>
          <ac:cxnSpMkLst>
            <pc:docMk/>
            <pc:sldMk cId="1081462091" sldId="548"/>
            <ac:cxnSpMk id="15" creationId="{FC24AE6D-61CB-1630-4FDE-A0B692847732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39" creationId="{6A69D788-D7E3-D65B-1342-C51606E85440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44" creationId="{C1ED38A6-B309-653D-9241-7ED81C0118CA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47" creationId="{5858ED0A-3EE7-2866-CF35-AF7A14D819A5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50" creationId="{D73BD70B-84CD-FA8E-9906-1371DE7C7264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53" creationId="{D413D6C1-5C27-99EB-4E59-CF3EC5A03F2F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56" creationId="{19E22E1B-04CC-8BBC-DF4C-EC2C704AD199}"/>
          </ac:cxnSpMkLst>
        </pc:cxnChg>
        <pc:cxnChg chg="mod topLvl">
          <ac:chgData name="Phillips, Nate" userId="1a7ed9a7-6979-4999-8e72-44e838efb909" providerId="ADAL" clId="{EEEE1937-092B-4B0B-A94D-62DFBBC5CE1C}" dt="2023-03-22T16:22:11.299" v="735" actId="165"/>
          <ac:cxnSpMkLst>
            <pc:docMk/>
            <pc:sldMk cId="1081462091" sldId="548"/>
            <ac:cxnSpMk id="59" creationId="{DE32B9C2-800B-34FD-5F99-D1959E4D40B5}"/>
          </ac:cxnSpMkLst>
        </pc:cxnChg>
      </pc:sldChg>
      <pc:sldChg chg="addSp delSp modSp add mod">
        <pc:chgData name="Phillips, Nate" userId="1a7ed9a7-6979-4999-8e72-44e838efb909" providerId="ADAL" clId="{EEEE1937-092B-4B0B-A94D-62DFBBC5CE1C}" dt="2023-03-22T16:42:57.948" v="915" actId="20577"/>
        <pc:sldMkLst>
          <pc:docMk/>
          <pc:sldMk cId="3120606479" sldId="549"/>
        </pc:sldMkLst>
        <pc:spChg chg="mod">
          <ac:chgData name="Phillips, Nate" userId="1a7ed9a7-6979-4999-8e72-44e838efb909" providerId="ADAL" clId="{EEEE1937-092B-4B0B-A94D-62DFBBC5CE1C}" dt="2023-03-22T16:42:49.200" v="907" actId="20577"/>
          <ac:spMkLst>
            <pc:docMk/>
            <pc:sldMk cId="3120606479" sldId="549"/>
            <ac:spMk id="5" creationId="{650FD88A-07D3-3676-0758-80246A301820}"/>
          </ac:spMkLst>
        </pc:spChg>
        <pc:spChg chg="mod">
          <ac:chgData name="Phillips, Nate" userId="1a7ed9a7-6979-4999-8e72-44e838efb909" providerId="ADAL" clId="{EEEE1937-092B-4B0B-A94D-62DFBBC5CE1C}" dt="2023-03-22T16:42:53.680" v="911" actId="20577"/>
          <ac:spMkLst>
            <pc:docMk/>
            <pc:sldMk cId="3120606479" sldId="549"/>
            <ac:spMk id="6" creationId="{F9558189-11AB-78E7-EA17-8614E82D3D18}"/>
          </ac:spMkLst>
        </pc:spChg>
        <pc:spChg chg="mod">
          <ac:chgData name="Phillips, Nate" userId="1a7ed9a7-6979-4999-8e72-44e838efb909" providerId="ADAL" clId="{EEEE1937-092B-4B0B-A94D-62DFBBC5CE1C}" dt="2023-03-22T16:42:57.948" v="915" actId="20577"/>
          <ac:spMkLst>
            <pc:docMk/>
            <pc:sldMk cId="3120606479" sldId="549"/>
            <ac:spMk id="11" creationId="{59A2346D-A4C2-A6D2-80FB-7777DD876145}"/>
          </ac:spMkLst>
        </pc:spChg>
        <pc:spChg chg="add del mod">
          <ac:chgData name="Phillips, Nate" userId="1a7ed9a7-6979-4999-8e72-44e838efb909" providerId="ADAL" clId="{EEEE1937-092B-4B0B-A94D-62DFBBC5CE1C}" dt="2023-03-22T16:32:51.580" v="841" actId="478"/>
          <ac:spMkLst>
            <pc:docMk/>
            <pc:sldMk cId="3120606479" sldId="549"/>
            <ac:spMk id="14" creationId="{27567916-93E0-5490-B03B-018640341B65}"/>
          </ac:spMkLst>
        </pc:spChg>
        <pc:spChg chg="add del mod">
          <ac:chgData name="Phillips, Nate" userId="1a7ed9a7-6979-4999-8e72-44e838efb909" providerId="ADAL" clId="{EEEE1937-092B-4B0B-A94D-62DFBBC5CE1C}" dt="2023-03-22T16:25:18.205" v="808" actId="478"/>
          <ac:spMkLst>
            <pc:docMk/>
            <pc:sldMk cId="3120606479" sldId="549"/>
            <ac:spMk id="16" creationId="{49C4CF54-74DE-0EC1-941D-A5ABB0B0D9AD}"/>
          </ac:spMkLst>
        </pc:spChg>
        <pc:cxnChg chg="add mod">
          <ac:chgData name="Phillips, Nate" userId="1a7ed9a7-6979-4999-8e72-44e838efb909" providerId="ADAL" clId="{EEEE1937-092B-4B0B-A94D-62DFBBC5CE1C}" dt="2023-03-22T16:42:49.200" v="907" actId="20577"/>
          <ac:cxnSpMkLst>
            <pc:docMk/>
            <pc:sldMk cId="3120606479" sldId="549"/>
            <ac:cxnSpMk id="19" creationId="{1F7329D4-25EE-73DD-D6CF-BB63CC3E4DBA}"/>
          </ac:cxnSpMkLst>
        </pc:cxnChg>
        <pc:cxnChg chg="add mod">
          <ac:chgData name="Phillips, Nate" userId="1a7ed9a7-6979-4999-8e72-44e838efb909" providerId="ADAL" clId="{EEEE1937-092B-4B0B-A94D-62DFBBC5CE1C}" dt="2023-03-22T16:33:22.064" v="859" actId="14100"/>
          <ac:cxnSpMkLst>
            <pc:docMk/>
            <pc:sldMk cId="3120606479" sldId="549"/>
            <ac:cxnSpMk id="20" creationId="{3B5785A8-30B6-98EB-387D-9384D7D4B952}"/>
          </ac:cxnSpMkLst>
        </pc:cxnChg>
        <pc:cxnChg chg="mod">
          <ac:chgData name="Phillips, Nate" userId="1a7ed9a7-6979-4999-8e72-44e838efb909" providerId="ADAL" clId="{EEEE1937-092B-4B0B-A94D-62DFBBC5CE1C}" dt="2023-03-22T16:24:16.351" v="776" actId="1582"/>
          <ac:cxnSpMkLst>
            <pc:docMk/>
            <pc:sldMk cId="3120606479" sldId="549"/>
            <ac:cxnSpMk id="50" creationId="{D73BD70B-84CD-FA8E-9906-1371DE7C7264}"/>
          </ac:cxnSpMkLst>
        </pc:cxnChg>
        <pc:cxnChg chg="mod">
          <ac:chgData name="Phillips, Nate" userId="1a7ed9a7-6979-4999-8e72-44e838efb909" providerId="ADAL" clId="{EEEE1937-092B-4B0B-A94D-62DFBBC5CE1C}" dt="2023-03-22T16:24:16.351" v="776" actId="1582"/>
          <ac:cxnSpMkLst>
            <pc:docMk/>
            <pc:sldMk cId="3120606479" sldId="549"/>
            <ac:cxnSpMk id="56" creationId="{19E22E1B-04CC-8BBC-DF4C-EC2C704AD199}"/>
          </ac:cxnSpMkLst>
        </pc:cxnChg>
        <pc:cxnChg chg="mod">
          <ac:chgData name="Phillips, Nate" userId="1a7ed9a7-6979-4999-8e72-44e838efb909" providerId="ADAL" clId="{EEEE1937-092B-4B0B-A94D-62DFBBC5CE1C}" dt="2023-03-22T16:24:16.351" v="776" actId="1582"/>
          <ac:cxnSpMkLst>
            <pc:docMk/>
            <pc:sldMk cId="3120606479" sldId="549"/>
            <ac:cxnSpMk id="59" creationId="{DE32B9C2-800B-34FD-5F99-D1959E4D40B5}"/>
          </ac:cxnSpMkLst>
        </pc:cxnChg>
      </pc:sldChg>
      <pc:sldChg chg="addSp modSp add del mod">
        <pc:chgData name="Phillips, Nate" userId="1a7ed9a7-6979-4999-8e72-44e838efb909" providerId="ADAL" clId="{EEEE1937-092B-4B0B-A94D-62DFBBC5CE1C}" dt="2023-03-22T16:37:01.072" v="885" actId="47"/>
        <pc:sldMkLst>
          <pc:docMk/>
          <pc:sldMk cId="2218164372" sldId="550"/>
        </pc:sldMkLst>
        <pc:cxnChg chg="add mod">
          <ac:chgData name="Phillips, Nate" userId="1a7ed9a7-6979-4999-8e72-44e838efb909" providerId="ADAL" clId="{EEEE1937-092B-4B0B-A94D-62DFBBC5CE1C}" dt="2023-03-22T16:25:33.944" v="810" actId="571"/>
          <ac:cxnSpMkLst>
            <pc:docMk/>
            <pc:sldMk cId="2218164372" sldId="550"/>
            <ac:cxnSpMk id="18" creationId="{BABC0E41-6AD7-B3B9-0A1D-BA06445F7734}"/>
          </ac:cxnSpMkLst>
        </pc:cxnChg>
        <pc:cxnChg chg="add mod">
          <ac:chgData name="Phillips, Nate" userId="1a7ed9a7-6979-4999-8e72-44e838efb909" providerId="ADAL" clId="{EEEE1937-092B-4B0B-A94D-62DFBBC5CE1C}" dt="2023-03-22T16:25:33.944" v="810" actId="571"/>
          <ac:cxnSpMkLst>
            <pc:docMk/>
            <pc:sldMk cId="2218164372" sldId="550"/>
            <ac:cxnSpMk id="19" creationId="{7E820794-DBDC-8DE4-C678-604727DC0906}"/>
          </ac:cxnSpMkLst>
        </pc:cxnChg>
        <pc:cxnChg chg="add mod">
          <ac:chgData name="Phillips, Nate" userId="1a7ed9a7-6979-4999-8e72-44e838efb909" providerId="ADAL" clId="{EEEE1937-092B-4B0B-A94D-62DFBBC5CE1C}" dt="2023-03-22T16:25:33.944" v="810" actId="571"/>
          <ac:cxnSpMkLst>
            <pc:docMk/>
            <pc:sldMk cId="2218164372" sldId="550"/>
            <ac:cxnSpMk id="20" creationId="{E38C5AB9-5EE5-B12C-2554-1315E44B35C8}"/>
          </ac:cxnSpMkLst>
        </pc:cxnChg>
        <pc:cxnChg chg="mod">
          <ac:chgData name="Phillips, Nate" userId="1a7ed9a7-6979-4999-8e72-44e838efb909" providerId="ADAL" clId="{EEEE1937-092B-4B0B-A94D-62DFBBC5CE1C}" dt="2023-03-22T16:25:42.549" v="811" actId="1582"/>
          <ac:cxnSpMkLst>
            <pc:docMk/>
            <pc:sldMk cId="2218164372" sldId="550"/>
            <ac:cxnSpMk id="39" creationId="{6A69D788-D7E3-D65B-1342-C51606E85440}"/>
          </ac:cxnSpMkLst>
        </pc:cxnChg>
        <pc:cxnChg chg="mod">
          <ac:chgData name="Phillips, Nate" userId="1a7ed9a7-6979-4999-8e72-44e838efb909" providerId="ADAL" clId="{EEEE1937-092B-4B0B-A94D-62DFBBC5CE1C}" dt="2023-03-22T16:25:42.549" v="811" actId="1582"/>
          <ac:cxnSpMkLst>
            <pc:docMk/>
            <pc:sldMk cId="2218164372" sldId="550"/>
            <ac:cxnSpMk id="44" creationId="{C1ED38A6-B309-653D-9241-7ED81C0118CA}"/>
          </ac:cxnSpMkLst>
        </pc:cxnChg>
        <pc:cxnChg chg="mod">
          <ac:chgData name="Phillips, Nate" userId="1a7ed9a7-6979-4999-8e72-44e838efb909" providerId="ADAL" clId="{EEEE1937-092B-4B0B-A94D-62DFBBC5CE1C}" dt="2023-03-22T16:25:42.549" v="811" actId="1582"/>
          <ac:cxnSpMkLst>
            <pc:docMk/>
            <pc:sldMk cId="2218164372" sldId="550"/>
            <ac:cxnSpMk id="47" creationId="{5858ED0A-3EE7-2866-CF35-AF7A14D819A5}"/>
          </ac:cxnSpMkLst>
        </pc:cxnChg>
        <pc:cxnChg chg="mod">
          <ac:chgData name="Phillips, Nate" userId="1a7ed9a7-6979-4999-8e72-44e838efb909" providerId="ADAL" clId="{EEEE1937-092B-4B0B-A94D-62DFBBC5CE1C}" dt="2023-03-22T16:25:42.549" v="811" actId="1582"/>
          <ac:cxnSpMkLst>
            <pc:docMk/>
            <pc:sldMk cId="2218164372" sldId="550"/>
            <ac:cxnSpMk id="53" creationId="{D413D6C1-5C27-99EB-4E59-CF3EC5A03F2F}"/>
          </ac:cxnSpMkLst>
        </pc:cxnChg>
      </pc:sldChg>
      <pc:sldChg chg="delSp modSp add mod modAnim">
        <pc:chgData name="Phillips, Nate" userId="1a7ed9a7-6979-4999-8e72-44e838efb909" providerId="ADAL" clId="{EEEE1937-092B-4B0B-A94D-62DFBBC5CE1C}" dt="2023-03-22T20:29:12.753" v="1513" actId="6549"/>
        <pc:sldMkLst>
          <pc:docMk/>
          <pc:sldMk cId="2647399942" sldId="551"/>
        </pc:sldMkLst>
        <pc:spChg chg="mod">
          <ac:chgData name="Phillips, Nate" userId="1a7ed9a7-6979-4999-8e72-44e838efb909" providerId="ADAL" clId="{EEEE1937-092B-4B0B-A94D-62DFBBC5CE1C}" dt="2023-03-22T20:29:12.753" v="1513" actId="6549"/>
          <ac:spMkLst>
            <pc:docMk/>
            <pc:sldMk cId="2647399942" sldId="551"/>
            <ac:spMk id="3" creationId="{D07E6BED-BB8E-4DEE-EF10-67F0B1F00BC0}"/>
          </ac:spMkLst>
        </pc:spChg>
        <pc:spChg chg="del">
          <ac:chgData name="Phillips, Nate" userId="1a7ed9a7-6979-4999-8e72-44e838efb909" providerId="ADAL" clId="{EEEE1937-092B-4B0B-A94D-62DFBBC5CE1C}" dt="2023-03-22T16:37:10.932" v="886" actId="478"/>
          <ac:spMkLst>
            <pc:docMk/>
            <pc:sldMk cId="2647399942" sldId="551"/>
            <ac:spMk id="5" creationId="{650FD88A-07D3-3676-0758-80246A301820}"/>
          </ac:spMkLst>
        </pc:spChg>
        <pc:spChg chg="del">
          <ac:chgData name="Phillips, Nate" userId="1a7ed9a7-6979-4999-8e72-44e838efb909" providerId="ADAL" clId="{EEEE1937-092B-4B0B-A94D-62DFBBC5CE1C}" dt="2023-03-22T16:37:10.932" v="886" actId="478"/>
          <ac:spMkLst>
            <pc:docMk/>
            <pc:sldMk cId="2647399942" sldId="551"/>
            <ac:spMk id="6" creationId="{F9558189-11AB-78E7-EA17-8614E82D3D18}"/>
          </ac:spMkLst>
        </pc:spChg>
        <pc:spChg chg="del">
          <ac:chgData name="Phillips, Nate" userId="1a7ed9a7-6979-4999-8e72-44e838efb909" providerId="ADAL" clId="{EEEE1937-092B-4B0B-A94D-62DFBBC5CE1C}" dt="2023-03-22T16:37:10.932" v="886" actId="478"/>
          <ac:spMkLst>
            <pc:docMk/>
            <pc:sldMk cId="2647399942" sldId="551"/>
            <ac:spMk id="11" creationId="{59A2346D-A4C2-A6D2-80FB-7777DD876145}"/>
          </ac:spMkLst>
        </pc:spChg>
        <pc:spChg chg="del">
          <ac:chgData name="Phillips, Nate" userId="1a7ed9a7-6979-4999-8e72-44e838efb909" providerId="ADAL" clId="{EEEE1937-092B-4B0B-A94D-62DFBBC5CE1C}" dt="2023-03-22T16:37:10.932" v="886" actId="478"/>
          <ac:spMkLst>
            <pc:docMk/>
            <pc:sldMk cId="2647399942" sldId="551"/>
            <ac:spMk id="14" creationId="{27567916-93E0-5490-B03B-018640341B65}"/>
          </ac:spMkLst>
        </pc:spChg>
        <pc:spChg chg="mod">
          <ac:chgData name="Phillips, Nate" userId="1a7ed9a7-6979-4999-8e72-44e838efb909" providerId="ADAL" clId="{EEEE1937-092B-4B0B-A94D-62DFBBC5CE1C}" dt="2023-03-22T16:43:37.920" v="943" actId="20577"/>
          <ac:spMkLst>
            <pc:docMk/>
            <pc:sldMk cId="2647399942" sldId="551"/>
            <ac:spMk id="16" creationId="{49C4CF54-74DE-0EC1-941D-A5ABB0B0D9AD}"/>
          </ac:spMkLst>
        </pc:spChg>
      </pc:sldChg>
      <pc:sldChg chg="delSp modSp add del mod ord">
        <pc:chgData name="Phillips, Nate" userId="1a7ed9a7-6979-4999-8e72-44e838efb909" providerId="ADAL" clId="{EEEE1937-092B-4B0B-A94D-62DFBBC5CE1C}" dt="2023-03-22T16:31:05.539" v="836" actId="47"/>
        <pc:sldMkLst>
          <pc:docMk/>
          <pc:sldMk cId="1628658206" sldId="552"/>
        </pc:sldMkLst>
        <pc:spChg chg="del">
          <ac:chgData name="Phillips, Nate" userId="1a7ed9a7-6979-4999-8e72-44e838efb909" providerId="ADAL" clId="{EEEE1937-092B-4B0B-A94D-62DFBBC5CE1C}" dt="2023-03-22T16:29:20.208" v="828" actId="478"/>
          <ac:spMkLst>
            <pc:docMk/>
            <pc:sldMk cId="1628658206" sldId="552"/>
            <ac:spMk id="6" creationId="{F9558189-11AB-78E7-EA17-8614E82D3D18}"/>
          </ac:spMkLst>
        </pc:spChg>
        <pc:cxnChg chg="mod">
          <ac:chgData name="Phillips, Nate" userId="1a7ed9a7-6979-4999-8e72-44e838efb909" providerId="ADAL" clId="{EEEE1937-092B-4B0B-A94D-62DFBBC5CE1C}" dt="2023-03-22T16:29:32.955" v="829" actId="1582"/>
          <ac:cxnSpMkLst>
            <pc:docMk/>
            <pc:sldMk cId="1628658206" sldId="552"/>
            <ac:cxnSpMk id="12" creationId="{8F1F5443-D260-B317-91E9-C17CB6BF06B5}"/>
          </ac:cxnSpMkLst>
        </pc:cxnChg>
        <pc:cxnChg chg="mod">
          <ac:chgData name="Phillips, Nate" userId="1a7ed9a7-6979-4999-8e72-44e838efb909" providerId="ADAL" clId="{EEEE1937-092B-4B0B-A94D-62DFBBC5CE1C}" dt="2023-03-22T16:29:32.955" v="829" actId="1582"/>
          <ac:cxnSpMkLst>
            <pc:docMk/>
            <pc:sldMk cId="1628658206" sldId="552"/>
            <ac:cxnSpMk id="13" creationId="{A9FD3B2A-CF99-5D4F-C31E-07098BE50738}"/>
          </ac:cxnSpMkLst>
        </pc:cxnChg>
        <pc:cxnChg chg="mod">
          <ac:chgData name="Phillips, Nate" userId="1a7ed9a7-6979-4999-8e72-44e838efb909" providerId="ADAL" clId="{EEEE1937-092B-4B0B-A94D-62DFBBC5CE1C}" dt="2023-03-22T16:29:32.955" v="829" actId="1582"/>
          <ac:cxnSpMkLst>
            <pc:docMk/>
            <pc:sldMk cId="1628658206" sldId="552"/>
            <ac:cxnSpMk id="15" creationId="{FC24AE6D-61CB-1630-4FDE-A0B692847732}"/>
          </ac:cxnSpMkLst>
        </pc:cxnChg>
      </pc:sldChg>
      <pc:sldChg chg="modSp add mod">
        <pc:chgData name="Phillips, Nate" userId="1a7ed9a7-6979-4999-8e72-44e838efb909" providerId="ADAL" clId="{EEEE1937-092B-4B0B-A94D-62DFBBC5CE1C}" dt="2023-03-22T20:28:53.590" v="1509" actId="6549"/>
        <pc:sldMkLst>
          <pc:docMk/>
          <pc:sldMk cId="3221680746" sldId="553"/>
        </pc:sldMkLst>
        <pc:spChg chg="mod">
          <ac:chgData name="Phillips, Nate" userId="1a7ed9a7-6979-4999-8e72-44e838efb909" providerId="ADAL" clId="{EEEE1937-092B-4B0B-A94D-62DFBBC5CE1C}" dt="2023-03-22T20:28:53.590" v="1509" actId="6549"/>
          <ac:spMkLst>
            <pc:docMk/>
            <pc:sldMk cId="3221680746" sldId="553"/>
            <ac:spMk id="3" creationId="{D07E6BED-BB8E-4DEE-EF10-67F0B1F00BC0}"/>
          </ac:spMkLst>
        </pc:spChg>
        <pc:spChg chg="mod">
          <ac:chgData name="Phillips, Nate" userId="1a7ed9a7-6979-4999-8e72-44e838efb909" providerId="ADAL" clId="{EEEE1937-092B-4B0B-A94D-62DFBBC5CE1C}" dt="2023-03-22T16:42:37.985" v="899" actId="20577"/>
          <ac:spMkLst>
            <pc:docMk/>
            <pc:sldMk cId="3221680746" sldId="553"/>
            <ac:spMk id="5" creationId="{650FD88A-07D3-3676-0758-80246A301820}"/>
          </ac:spMkLst>
        </pc:spChg>
        <pc:spChg chg="mod">
          <ac:chgData name="Phillips, Nate" userId="1a7ed9a7-6979-4999-8e72-44e838efb909" providerId="ADAL" clId="{EEEE1937-092B-4B0B-A94D-62DFBBC5CE1C}" dt="2023-03-22T16:42:42.918" v="903" actId="20577"/>
          <ac:spMkLst>
            <pc:docMk/>
            <pc:sldMk cId="3221680746" sldId="553"/>
            <ac:spMk id="6" creationId="{F9558189-11AB-78E7-EA17-8614E82D3D18}"/>
          </ac:spMkLst>
        </pc:spChg>
        <pc:cxnChg chg="mod">
          <ac:chgData name="Phillips, Nate" userId="1a7ed9a7-6979-4999-8e72-44e838efb909" providerId="ADAL" clId="{EEEE1937-092B-4B0B-A94D-62DFBBC5CE1C}" dt="2023-03-22T16:32:01.517" v="839" actId="1582"/>
          <ac:cxnSpMkLst>
            <pc:docMk/>
            <pc:sldMk cId="3221680746" sldId="553"/>
            <ac:cxnSpMk id="50" creationId="{D73BD70B-84CD-FA8E-9906-1371DE7C7264}"/>
          </ac:cxnSpMkLst>
        </pc:cxnChg>
        <pc:cxnChg chg="mod">
          <ac:chgData name="Phillips, Nate" userId="1a7ed9a7-6979-4999-8e72-44e838efb909" providerId="ADAL" clId="{EEEE1937-092B-4B0B-A94D-62DFBBC5CE1C}" dt="2023-03-22T16:32:01.517" v="839" actId="1582"/>
          <ac:cxnSpMkLst>
            <pc:docMk/>
            <pc:sldMk cId="3221680746" sldId="553"/>
            <ac:cxnSpMk id="56" creationId="{19E22E1B-04CC-8BBC-DF4C-EC2C704AD199}"/>
          </ac:cxnSpMkLst>
        </pc:cxnChg>
        <pc:cxnChg chg="mod">
          <ac:chgData name="Phillips, Nate" userId="1a7ed9a7-6979-4999-8e72-44e838efb909" providerId="ADAL" clId="{EEEE1937-092B-4B0B-A94D-62DFBBC5CE1C}" dt="2023-03-22T16:32:01.517" v="839" actId="1582"/>
          <ac:cxnSpMkLst>
            <pc:docMk/>
            <pc:sldMk cId="3221680746" sldId="553"/>
            <ac:cxnSpMk id="59" creationId="{DE32B9C2-800B-34FD-5F99-D1959E4D40B5}"/>
          </ac:cxnSpMkLst>
        </pc:cxnChg>
      </pc:sldChg>
      <pc:sldChg chg="delSp modSp add mod">
        <pc:chgData name="Phillips, Nate" userId="1a7ed9a7-6979-4999-8e72-44e838efb909" providerId="ADAL" clId="{EEEE1937-092B-4B0B-A94D-62DFBBC5CE1C}" dt="2023-03-22T20:29:03.034" v="1511" actId="6549"/>
        <pc:sldMkLst>
          <pc:docMk/>
          <pc:sldMk cId="4251926903" sldId="554"/>
        </pc:sldMkLst>
        <pc:spChg chg="mod">
          <ac:chgData name="Phillips, Nate" userId="1a7ed9a7-6979-4999-8e72-44e838efb909" providerId="ADAL" clId="{EEEE1937-092B-4B0B-A94D-62DFBBC5CE1C}" dt="2023-03-22T20:29:03.034" v="1511" actId="6549"/>
          <ac:spMkLst>
            <pc:docMk/>
            <pc:sldMk cId="4251926903" sldId="554"/>
            <ac:spMk id="3" creationId="{D07E6BED-BB8E-4DEE-EF10-67F0B1F00BC0}"/>
          </ac:spMkLst>
        </pc:spChg>
        <pc:spChg chg="del">
          <ac:chgData name="Phillips, Nate" userId="1a7ed9a7-6979-4999-8e72-44e838efb909" providerId="ADAL" clId="{EEEE1937-092B-4B0B-A94D-62DFBBC5CE1C}" dt="2023-03-22T16:35:10.058" v="869" actId="478"/>
          <ac:spMkLst>
            <pc:docMk/>
            <pc:sldMk cId="4251926903" sldId="554"/>
            <ac:spMk id="5" creationId="{650FD88A-07D3-3676-0758-80246A301820}"/>
          </ac:spMkLst>
        </pc:spChg>
        <pc:spChg chg="del">
          <ac:chgData name="Phillips, Nate" userId="1a7ed9a7-6979-4999-8e72-44e838efb909" providerId="ADAL" clId="{EEEE1937-092B-4B0B-A94D-62DFBBC5CE1C}" dt="2023-03-22T16:35:11.427" v="870" actId="478"/>
          <ac:spMkLst>
            <pc:docMk/>
            <pc:sldMk cId="4251926903" sldId="554"/>
            <ac:spMk id="6" creationId="{F9558189-11AB-78E7-EA17-8614E82D3D18}"/>
          </ac:spMkLst>
        </pc:spChg>
        <pc:spChg chg="mod">
          <ac:chgData name="Phillips, Nate" userId="1a7ed9a7-6979-4999-8e72-44e838efb909" providerId="ADAL" clId="{EEEE1937-092B-4B0B-A94D-62DFBBC5CE1C}" dt="2023-03-22T16:43:13.256" v="923" actId="20577"/>
          <ac:spMkLst>
            <pc:docMk/>
            <pc:sldMk cId="4251926903" sldId="554"/>
            <ac:spMk id="11" creationId="{59A2346D-A4C2-A6D2-80FB-7777DD876145}"/>
          </ac:spMkLst>
        </pc:spChg>
        <pc:spChg chg="mod">
          <ac:chgData name="Phillips, Nate" userId="1a7ed9a7-6979-4999-8e72-44e838efb909" providerId="ADAL" clId="{EEEE1937-092B-4B0B-A94D-62DFBBC5CE1C}" dt="2023-03-22T16:43:17.592" v="927" actId="20577"/>
          <ac:spMkLst>
            <pc:docMk/>
            <pc:sldMk cId="4251926903" sldId="554"/>
            <ac:spMk id="14" creationId="{27567916-93E0-5490-B03B-018640341B65}"/>
          </ac:spMkLst>
        </pc:spChg>
        <pc:cxnChg chg="mod">
          <ac:chgData name="Phillips, Nate" userId="1a7ed9a7-6979-4999-8e72-44e838efb909" providerId="ADAL" clId="{EEEE1937-092B-4B0B-A94D-62DFBBC5CE1C}" dt="2023-03-22T16:34:07.695" v="862" actId="1582"/>
          <ac:cxnSpMkLst>
            <pc:docMk/>
            <pc:sldMk cId="4251926903" sldId="554"/>
            <ac:cxnSpMk id="39" creationId="{6A69D788-D7E3-D65B-1342-C51606E85440}"/>
          </ac:cxnSpMkLst>
        </pc:cxnChg>
        <pc:cxnChg chg="mod">
          <ac:chgData name="Phillips, Nate" userId="1a7ed9a7-6979-4999-8e72-44e838efb909" providerId="ADAL" clId="{EEEE1937-092B-4B0B-A94D-62DFBBC5CE1C}" dt="2023-03-22T16:34:07.695" v="862" actId="1582"/>
          <ac:cxnSpMkLst>
            <pc:docMk/>
            <pc:sldMk cId="4251926903" sldId="554"/>
            <ac:cxnSpMk id="44" creationId="{C1ED38A6-B309-653D-9241-7ED81C0118CA}"/>
          </ac:cxnSpMkLst>
        </pc:cxnChg>
        <pc:cxnChg chg="mod">
          <ac:chgData name="Phillips, Nate" userId="1a7ed9a7-6979-4999-8e72-44e838efb909" providerId="ADAL" clId="{EEEE1937-092B-4B0B-A94D-62DFBBC5CE1C}" dt="2023-03-22T16:34:07.695" v="862" actId="1582"/>
          <ac:cxnSpMkLst>
            <pc:docMk/>
            <pc:sldMk cId="4251926903" sldId="554"/>
            <ac:cxnSpMk id="47" creationId="{5858ED0A-3EE7-2866-CF35-AF7A14D819A5}"/>
          </ac:cxnSpMkLst>
        </pc:cxnChg>
        <pc:cxnChg chg="mod">
          <ac:chgData name="Phillips, Nate" userId="1a7ed9a7-6979-4999-8e72-44e838efb909" providerId="ADAL" clId="{EEEE1937-092B-4B0B-A94D-62DFBBC5CE1C}" dt="2023-03-22T16:34:07.695" v="862" actId="1582"/>
          <ac:cxnSpMkLst>
            <pc:docMk/>
            <pc:sldMk cId="4251926903" sldId="554"/>
            <ac:cxnSpMk id="53" creationId="{D413D6C1-5C27-99EB-4E59-CF3EC5A03F2F}"/>
          </ac:cxnSpMkLst>
        </pc:cxnChg>
      </pc:sldChg>
      <pc:sldChg chg="delSp modSp add mod">
        <pc:chgData name="Phillips, Nate" userId="1a7ed9a7-6979-4999-8e72-44e838efb909" providerId="ADAL" clId="{EEEE1937-092B-4B0B-A94D-62DFBBC5CE1C}" dt="2023-03-22T20:28:58.435" v="1510" actId="6549"/>
        <pc:sldMkLst>
          <pc:docMk/>
          <pc:sldMk cId="254439783" sldId="555"/>
        </pc:sldMkLst>
        <pc:spChg chg="mod">
          <ac:chgData name="Phillips, Nate" userId="1a7ed9a7-6979-4999-8e72-44e838efb909" providerId="ADAL" clId="{EEEE1937-092B-4B0B-A94D-62DFBBC5CE1C}" dt="2023-03-22T20:28:58.435" v="1510" actId="6549"/>
          <ac:spMkLst>
            <pc:docMk/>
            <pc:sldMk cId="254439783" sldId="555"/>
            <ac:spMk id="3" creationId="{D07E6BED-BB8E-4DEE-EF10-67F0B1F00BC0}"/>
          </ac:spMkLst>
        </pc:spChg>
        <pc:spChg chg="del">
          <ac:chgData name="Phillips, Nate" userId="1a7ed9a7-6979-4999-8e72-44e838efb909" providerId="ADAL" clId="{EEEE1937-092B-4B0B-A94D-62DFBBC5CE1C}" dt="2023-03-22T16:34:56.732" v="864" actId="478"/>
          <ac:spMkLst>
            <pc:docMk/>
            <pc:sldMk cId="254439783" sldId="555"/>
            <ac:spMk id="5" creationId="{650FD88A-07D3-3676-0758-80246A301820}"/>
          </ac:spMkLst>
        </pc:spChg>
        <pc:spChg chg="del">
          <ac:chgData name="Phillips, Nate" userId="1a7ed9a7-6979-4999-8e72-44e838efb909" providerId="ADAL" clId="{EEEE1937-092B-4B0B-A94D-62DFBBC5CE1C}" dt="2023-03-22T16:34:59.405" v="865" actId="478"/>
          <ac:spMkLst>
            <pc:docMk/>
            <pc:sldMk cId="254439783" sldId="555"/>
            <ac:spMk id="6" creationId="{F9558189-11AB-78E7-EA17-8614E82D3D18}"/>
          </ac:spMkLst>
        </pc:spChg>
        <pc:spChg chg="mod">
          <ac:chgData name="Phillips, Nate" userId="1a7ed9a7-6979-4999-8e72-44e838efb909" providerId="ADAL" clId="{EEEE1937-092B-4B0B-A94D-62DFBBC5CE1C}" dt="2023-03-22T16:43:07.784" v="919" actId="20577"/>
          <ac:spMkLst>
            <pc:docMk/>
            <pc:sldMk cId="254439783" sldId="555"/>
            <ac:spMk id="11" creationId="{59A2346D-A4C2-A6D2-80FB-7777DD876145}"/>
          </ac:spMkLst>
        </pc:spChg>
        <pc:cxnChg chg="del mod">
          <ac:chgData name="Phillips, Nate" userId="1a7ed9a7-6979-4999-8e72-44e838efb909" providerId="ADAL" clId="{EEEE1937-092B-4B0B-A94D-62DFBBC5CE1C}" dt="2023-03-22T16:35:00.778" v="866" actId="478"/>
          <ac:cxnSpMkLst>
            <pc:docMk/>
            <pc:sldMk cId="254439783" sldId="555"/>
            <ac:cxnSpMk id="19" creationId="{1F7329D4-25EE-73DD-D6CF-BB63CC3E4DBA}"/>
          </ac:cxnSpMkLst>
        </pc:cxnChg>
        <pc:cxnChg chg="del">
          <ac:chgData name="Phillips, Nate" userId="1a7ed9a7-6979-4999-8e72-44e838efb909" providerId="ADAL" clId="{EEEE1937-092B-4B0B-A94D-62DFBBC5CE1C}" dt="2023-03-22T16:35:01.367" v="867" actId="478"/>
          <ac:cxnSpMkLst>
            <pc:docMk/>
            <pc:sldMk cId="254439783" sldId="555"/>
            <ac:cxnSpMk id="20" creationId="{3B5785A8-30B6-98EB-387D-9384D7D4B952}"/>
          </ac:cxnSpMkLst>
        </pc:cxnChg>
      </pc:sldChg>
      <pc:sldChg chg="addSp modSp add mod">
        <pc:chgData name="Phillips, Nate" userId="1a7ed9a7-6979-4999-8e72-44e838efb909" providerId="ADAL" clId="{EEEE1937-092B-4B0B-A94D-62DFBBC5CE1C}" dt="2023-03-22T20:29:08.622" v="1512" actId="6549"/>
        <pc:sldMkLst>
          <pc:docMk/>
          <pc:sldMk cId="4016886887" sldId="556"/>
        </pc:sldMkLst>
        <pc:spChg chg="mod">
          <ac:chgData name="Phillips, Nate" userId="1a7ed9a7-6979-4999-8e72-44e838efb909" providerId="ADAL" clId="{EEEE1937-092B-4B0B-A94D-62DFBBC5CE1C}" dt="2023-03-22T20:29:08.622" v="1512" actId="6549"/>
          <ac:spMkLst>
            <pc:docMk/>
            <pc:sldMk cId="4016886887" sldId="556"/>
            <ac:spMk id="3" creationId="{D07E6BED-BB8E-4DEE-EF10-67F0B1F00BC0}"/>
          </ac:spMkLst>
        </pc:spChg>
        <pc:spChg chg="add mod">
          <ac:chgData name="Phillips, Nate" userId="1a7ed9a7-6979-4999-8e72-44e838efb909" providerId="ADAL" clId="{EEEE1937-092B-4B0B-A94D-62DFBBC5CE1C}" dt="2023-03-22T16:43:32.060" v="939" actId="20577"/>
          <ac:spMkLst>
            <pc:docMk/>
            <pc:sldMk cId="4016886887" sldId="556"/>
            <ac:spMk id="5" creationId="{C0F140EE-E311-B64D-BC1E-F01A64AB3668}"/>
          </ac:spMkLst>
        </pc:spChg>
        <pc:spChg chg="mod">
          <ac:chgData name="Phillips, Nate" userId="1a7ed9a7-6979-4999-8e72-44e838efb909" providerId="ADAL" clId="{EEEE1937-092B-4B0B-A94D-62DFBBC5CE1C}" dt="2023-03-22T16:43:23.334" v="931" actId="20577"/>
          <ac:spMkLst>
            <pc:docMk/>
            <pc:sldMk cId="4016886887" sldId="556"/>
            <ac:spMk id="11" creationId="{59A2346D-A4C2-A6D2-80FB-7777DD876145}"/>
          </ac:spMkLst>
        </pc:spChg>
        <pc:spChg chg="mod">
          <ac:chgData name="Phillips, Nate" userId="1a7ed9a7-6979-4999-8e72-44e838efb909" providerId="ADAL" clId="{EEEE1937-092B-4B0B-A94D-62DFBBC5CE1C}" dt="2023-03-22T16:43:28.216" v="935" actId="20577"/>
          <ac:spMkLst>
            <pc:docMk/>
            <pc:sldMk cId="4016886887" sldId="556"/>
            <ac:spMk id="14" creationId="{27567916-93E0-5490-B03B-018640341B65}"/>
          </ac:spMkLst>
        </pc:spChg>
        <pc:cxnChg chg="add mod">
          <ac:chgData name="Phillips, Nate" userId="1a7ed9a7-6979-4999-8e72-44e838efb909" providerId="ADAL" clId="{EEEE1937-092B-4B0B-A94D-62DFBBC5CE1C}" dt="2023-03-22T16:36:14.153" v="881" actId="14100"/>
          <ac:cxnSpMkLst>
            <pc:docMk/>
            <pc:sldMk cId="4016886887" sldId="556"/>
            <ac:cxnSpMk id="16" creationId="{46A4CEDC-ABD7-C551-E416-7B7300810E33}"/>
          </ac:cxnSpMkLst>
        </pc:cxnChg>
        <pc:cxnChg chg="add mod">
          <ac:chgData name="Phillips, Nate" userId="1a7ed9a7-6979-4999-8e72-44e838efb909" providerId="ADAL" clId="{EEEE1937-092B-4B0B-A94D-62DFBBC5CE1C}" dt="2023-03-22T16:36:11.439" v="880" actId="14100"/>
          <ac:cxnSpMkLst>
            <pc:docMk/>
            <pc:sldMk cId="4016886887" sldId="556"/>
            <ac:cxnSpMk id="19" creationId="{161379E2-7C83-C3EB-39D3-34C87DF6DFA9}"/>
          </ac:cxnSpMkLst>
        </pc:cxnChg>
        <pc:cxnChg chg="mod">
          <ac:chgData name="Phillips, Nate" userId="1a7ed9a7-6979-4999-8e72-44e838efb909" providerId="ADAL" clId="{EEEE1937-092B-4B0B-A94D-62DFBBC5CE1C}" dt="2023-03-22T16:36:52.202" v="884" actId="1582"/>
          <ac:cxnSpMkLst>
            <pc:docMk/>
            <pc:sldMk cId="4016886887" sldId="556"/>
            <ac:cxnSpMk id="39" creationId="{6A69D788-D7E3-D65B-1342-C51606E85440}"/>
          </ac:cxnSpMkLst>
        </pc:cxnChg>
        <pc:cxnChg chg="mod">
          <ac:chgData name="Phillips, Nate" userId="1a7ed9a7-6979-4999-8e72-44e838efb909" providerId="ADAL" clId="{EEEE1937-092B-4B0B-A94D-62DFBBC5CE1C}" dt="2023-03-22T16:36:52.202" v="884" actId="1582"/>
          <ac:cxnSpMkLst>
            <pc:docMk/>
            <pc:sldMk cId="4016886887" sldId="556"/>
            <ac:cxnSpMk id="44" creationId="{C1ED38A6-B309-653D-9241-7ED81C0118CA}"/>
          </ac:cxnSpMkLst>
        </pc:cxnChg>
        <pc:cxnChg chg="mod">
          <ac:chgData name="Phillips, Nate" userId="1a7ed9a7-6979-4999-8e72-44e838efb909" providerId="ADAL" clId="{EEEE1937-092B-4B0B-A94D-62DFBBC5CE1C}" dt="2023-03-22T16:36:52.202" v="884" actId="1582"/>
          <ac:cxnSpMkLst>
            <pc:docMk/>
            <pc:sldMk cId="4016886887" sldId="556"/>
            <ac:cxnSpMk id="47" creationId="{5858ED0A-3EE7-2866-CF35-AF7A14D819A5}"/>
          </ac:cxnSpMkLst>
        </pc:cxnChg>
        <pc:cxnChg chg="mod">
          <ac:chgData name="Phillips, Nate" userId="1a7ed9a7-6979-4999-8e72-44e838efb909" providerId="ADAL" clId="{EEEE1937-092B-4B0B-A94D-62DFBBC5CE1C}" dt="2023-03-22T16:36:52.202" v="884" actId="1582"/>
          <ac:cxnSpMkLst>
            <pc:docMk/>
            <pc:sldMk cId="4016886887" sldId="556"/>
            <ac:cxnSpMk id="53" creationId="{D413D6C1-5C27-99EB-4E59-CF3EC5A03F2F}"/>
          </ac:cxnSpMkLst>
        </pc:cxnChg>
      </pc:sldChg>
      <pc:sldChg chg="addSp modSp add mod modAnim">
        <pc:chgData name="Phillips, Nate" userId="1a7ed9a7-6979-4999-8e72-44e838efb909" providerId="ADAL" clId="{EEEE1937-092B-4B0B-A94D-62DFBBC5CE1C}" dt="2023-03-22T22:21:12.481" v="1515" actId="207"/>
        <pc:sldMkLst>
          <pc:docMk/>
          <pc:sldMk cId="579907930" sldId="557"/>
        </pc:sldMkLst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" creationId="{1F63292F-7E72-E0C6-F0CB-BB3FCECD7FAB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20" creationId="{3FA373F1-0F81-AC66-4E33-938484498781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21" creationId="{EA0C612F-C7A5-0E4C-C54A-80756F7A0011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22" creationId="{14EAA9D2-F0FD-FF8D-6FAF-CCBFFF2EAFF4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23" creationId="{CF788B59-DFA3-C0EB-E579-2ACA7CC2DD1E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24" creationId="{DC67205A-86CC-89C5-2418-A726A1EC591A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25" creationId="{A0A4A4B0-2802-1F91-1FA0-5D8F7F78BED0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26" creationId="{B0A358E5-BDE5-D31A-98A1-948AE407ADA3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27" creationId="{FD796405-B7CF-18A9-DFC8-BE6CD1392C8F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28" creationId="{64A548B9-F804-3410-45AE-5FA9F2909DB9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31" creationId="{D3DC3499-E069-E6AA-C73B-46772D45CA1F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2" creationId="{70B048FB-6F1B-D5F7-8CCA-AD0078807B21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3" creationId="{33B7E588-6058-2CD6-42E7-8E1AE7FF663A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4" creationId="{65587217-3B06-A196-2EC1-82F8AEDA98F6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5" creationId="{7FD8723A-3723-F658-DE7D-83F950A4A992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6" creationId="{1B72A134-D5E1-14FD-283A-F192EC25B383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7" creationId="{62BCB9CE-ADD5-3528-0696-DBAF9F0AFFD5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8" creationId="{AE25778F-BE5E-1479-BE6B-31AB420B2EE9}"/>
          </ac:spMkLst>
        </pc:spChg>
        <pc:spChg chg="add mod">
          <ac:chgData name="Phillips, Nate" userId="1a7ed9a7-6979-4999-8e72-44e838efb909" providerId="ADAL" clId="{EEEE1937-092B-4B0B-A94D-62DFBBC5CE1C}" dt="2023-03-22T17:37:17.202" v="1379" actId="164"/>
          <ac:spMkLst>
            <pc:docMk/>
            <pc:sldMk cId="579907930" sldId="557"/>
            <ac:spMk id="39" creationId="{AB9EB1A2-2CAC-8DF6-E63C-2C08BA250ACB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51" creationId="{56A0AFBF-0620-93F1-2760-C833A10B930C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52" creationId="{101FA122-AEAF-F7AA-8932-7F38ABBF2A91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53" creationId="{4EF75FA3-3DE3-58F8-D944-3C929512C0E9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54" creationId="{8A302431-7A4F-B8DB-17CC-10920A4AE1AE}"/>
          </ac:spMkLst>
        </pc:spChg>
        <pc:spChg chg="mod">
          <ac:chgData name="Phillips, Nate" userId="1a7ed9a7-6979-4999-8e72-44e838efb909" providerId="ADAL" clId="{EEEE1937-092B-4B0B-A94D-62DFBBC5CE1C}" dt="2023-03-22T17:41:04.369" v="1397" actId="1035"/>
          <ac:spMkLst>
            <pc:docMk/>
            <pc:sldMk cId="579907930" sldId="557"/>
            <ac:spMk id="55" creationId="{B38FC644-B046-0554-3792-44435063C37D}"/>
          </ac:spMkLst>
        </pc:spChg>
        <pc:spChg chg="mod">
          <ac:chgData name="Phillips, Nate" userId="1a7ed9a7-6979-4999-8e72-44e838efb909" providerId="ADAL" clId="{EEEE1937-092B-4B0B-A94D-62DFBBC5CE1C}" dt="2023-03-22T22:21:05.447" v="1514" actId="207"/>
          <ac:spMkLst>
            <pc:docMk/>
            <pc:sldMk cId="579907930" sldId="557"/>
            <ac:spMk id="56" creationId="{4C97DF91-C47B-AFD4-BCA2-5865BF227358}"/>
          </ac:spMkLst>
        </pc:spChg>
        <pc:spChg chg="mod">
          <ac:chgData name="Phillips, Nate" userId="1a7ed9a7-6979-4999-8e72-44e838efb909" providerId="ADAL" clId="{EEEE1937-092B-4B0B-A94D-62DFBBC5CE1C}" dt="2023-03-22T22:21:12.481" v="1515" actId="207"/>
          <ac:spMkLst>
            <pc:docMk/>
            <pc:sldMk cId="579907930" sldId="557"/>
            <ac:spMk id="57" creationId="{E7740538-9BB6-C37F-4FBE-1D7BD9FF32C9}"/>
          </ac:spMkLst>
        </pc:spChg>
        <pc:spChg chg="add mod">
          <ac:chgData name="Phillips, Nate" userId="1a7ed9a7-6979-4999-8e72-44e838efb909" providerId="ADAL" clId="{EEEE1937-092B-4B0B-A94D-62DFBBC5CE1C}" dt="2023-03-22T17:42:25.908" v="1506" actId="20577"/>
          <ac:spMkLst>
            <pc:docMk/>
            <pc:sldMk cId="579907930" sldId="557"/>
            <ac:spMk id="86" creationId="{2700A374-91D4-F3C6-AC66-CADDA5DBF0F0}"/>
          </ac:spMkLst>
        </pc:spChg>
        <pc:grpChg chg="add mod ord">
          <ac:chgData name="Phillips, Nate" userId="1a7ed9a7-6979-4999-8e72-44e838efb909" providerId="ADAL" clId="{EEEE1937-092B-4B0B-A94D-62DFBBC5CE1C}" dt="2023-03-22T17:37:34.636" v="1385" actId="167"/>
          <ac:grpSpMkLst>
            <pc:docMk/>
            <pc:sldMk cId="579907930" sldId="557"/>
            <ac:grpSpMk id="84" creationId="{EA5F3E66-6895-83CF-FF7C-C1996EED61C2}"/>
          </ac:grpSpMkLst>
        </pc:grpChg>
        <pc:grpChg chg="add mod">
          <ac:chgData name="Phillips, Nate" userId="1a7ed9a7-6979-4999-8e72-44e838efb909" providerId="ADAL" clId="{EEEE1937-092B-4B0B-A94D-62DFBBC5CE1C}" dt="2023-03-22T17:40:49.162" v="1392" actId="164"/>
          <ac:grpSpMkLst>
            <pc:docMk/>
            <pc:sldMk cId="579907930" sldId="557"/>
            <ac:grpSpMk id="85" creationId="{E76130D1-F6A0-A8B3-1E9F-8AE25F3D2E3A}"/>
          </ac:grpSpMkLst>
        </pc:grp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29" creationId="{CF452132-F116-3D56-8EDA-CFC2932048BF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30" creationId="{ECA2204F-E01B-AF36-410C-297A8B48748B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0" creationId="{DC246766-A248-51E3-C417-7EDAD62B92B1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1" creationId="{17CBB2B1-ADF0-187F-1D6D-D793EF495D7B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2" creationId="{4E7EFEB2-F672-B504-CDC5-4118C9AC98DC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3" creationId="{C5F50FB9-2337-2E0E-3639-74FE81E66096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4" creationId="{8F15C2B5-5F9B-8FA8-540A-C9369087AA1E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5" creationId="{416A05F3-A8E1-5856-4993-79A6450555A8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6" creationId="{1F628B06-4A72-5FA2-1A98-A8897C85EF2E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7" creationId="{B46A8FBE-1E2E-D5BB-7260-1B55A1742A5B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8" creationId="{107CAEAF-D564-A1D5-32E6-CF6A7E4059BA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49" creationId="{C6A8E8CE-6F5F-BBC2-C802-BF947EB39313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50" creationId="{A3A54B7E-42EE-9231-6CD5-0AECF941B20A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58" creationId="{A304778B-216A-1A4C-6FCA-450045DF6DA9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59" creationId="{48371EDD-9B37-42E6-FCDE-2C3B4CE155FD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0" creationId="{4F52E8F2-3E6B-F102-9B6F-D1F0A22DC0CD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61" creationId="{0D2AF657-A520-4E38-5361-930EFB049C9B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2" creationId="{F5CB9037-1C7C-CBB5-2237-CCAD079C3254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3" creationId="{7C0E8643-022E-7DEC-41E4-ADEE4B8088AB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64" creationId="{A6D8601C-FF7F-5171-D69C-96C53D88D0EF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5" creationId="{DCA12E43-2506-F6E3-63D1-9FB847E4BDAF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6" creationId="{517BD41D-B6BC-AE4C-AD21-8F277CB00FEC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7" creationId="{E37BED92-B9FB-AB95-7030-E75A8C35B2ED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68" creationId="{B68CDA41-8F9E-D9F6-E501-C1292F33F683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69" creationId="{DCDEEEE8-26CC-01B5-6044-C809B213CFF0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0" creationId="{66AF7EDF-D60B-C719-F175-12826D513059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71" creationId="{B96A3ADE-137D-7F52-1430-2B0FA68DBD9A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2" creationId="{9466EDAE-B229-862C-C171-185C0463C0E5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3" creationId="{924D1866-6BFC-CD63-930C-4F634D1ED146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74" creationId="{583631D4-8C58-F173-7070-F621EA042DA4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5" creationId="{A663ECDA-F21F-F4B3-5A7D-E520BD9212B1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6" creationId="{79515981-5881-18C6-8127-6DF602EB02FF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77" creationId="{8DB4D622-0491-7AB1-6C9E-69907940CDFE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8" creationId="{3DCF09A4-D470-0464-A0EA-83A9D29A0164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79" creationId="{AC210562-F4B5-0DBE-B725-9B1CDC75C722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80" creationId="{E481438E-141A-0620-3661-7B6BCC46E26C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81" creationId="{B8737661-5911-2EFF-4C5E-A1152155D17A}"/>
          </ac:cxnSpMkLst>
        </pc:cxnChg>
        <pc:cxnChg chg="add mod">
          <ac:chgData name="Phillips, Nate" userId="1a7ed9a7-6979-4999-8e72-44e838efb909" providerId="ADAL" clId="{EEEE1937-092B-4B0B-A94D-62DFBBC5CE1C}" dt="2023-03-22T17:37:17.202" v="1379" actId="164"/>
          <ac:cxnSpMkLst>
            <pc:docMk/>
            <pc:sldMk cId="579907930" sldId="557"/>
            <ac:cxnSpMk id="82" creationId="{93EEDF9E-1C1B-67EC-E4D1-E61BC94C2A76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83" creationId="{BADB86B2-7233-9572-6FB1-4A29FB56E901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88" creationId="{E2FA6992-E8E4-9867-296F-A16DED6C46FC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91" creationId="{98342BCA-3B91-404C-A93C-7B5662CFF81C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94" creationId="{ACFB876F-F9F6-3AB6-37B4-44A5B75D5667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97" creationId="{9AE1C2DF-BFA1-96DB-EDFA-9ABA8249ED40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02" creationId="{4F0A3EE5-0150-08F4-CF98-4BE442E0818C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05" creationId="{2781998A-AC57-DCAB-4C47-C6270B914779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12" creationId="{B366C67A-EE47-E402-5363-3858D9630B2C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15" creationId="{98ACD598-CD26-BD40-E3D1-966D549CD658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18" creationId="{20BA8701-D179-9B98-2E63-43F41DD6CD49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21" creationId="{047DA954-97EE-2F23-652E-7A144B404B84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24" creationId="{C6E49BEE-732F-68EF-EDC9-35D20E6B0609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27" creationId="{1FC826A8-39C2-221E-67A5-7F0A8922C3C1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30" creationId="{3C54ED7C-B7CB-5833-F54D-D04F1CF6C925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33" creationId="{710B83DA-6F4A-8A45-7385-4D82DF72543D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43" creationId="{4128EA9F-DB12-A87D-21B6-6BA41E5E5537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46" creationId="{3E12F083-0E2F-40E0-AA11-D6E5859DC66C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49" creationId="{BFBCABB8-4069-793D-B730-E29A07B52EC7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52" creationId="{D422AAC1-3F1A-365F-7132-46E2E4629838}"/>
          </ac:cxnSpMkLst>
        </pc:cxnChg>
        <pc:cxnChg chg="mod">
          <ac:chgData name="Phillips, Nate" userId="1a7ed9a7-6979-4999-8e72-44e838efb909" providerId="ADAL" clId="{EEEE1937-092B-4B0B-A94D-62DFBBC5CE1C}" dt="2023-03-22T17:41:04.369" v="1397" actId="1035"/>
          <ac:cxnSpMkLst>
            <pc:docMk/>
            <pc:sldMk cId="579907930" sldId="557"/>
            <ac:cxnSpMk id="164" creationId="{05A37856-2A26-07B2-C8E0-3F3E70CB4086}"/>
          </ac:cxnSpMkLst>
        </pc:cxnChg>
      </pc:sldChg>
      <pc:sldChg chg="add del">
        <pc:chgData name="Phillips, Nate" userId="1a7ed9a7-6979-4999-8e72-44e838efb909" providerId="ADAL" clId="{EEEE1937-092B-4B0B-A94D-62DFBBC5CE1C}" dt="2023-03-22T17:28:59.678" v="1318" actId="47"/>
        <pc:sldMkLst>
          <pc:docMk/>
          <pc:sldMk cId="2763564749" sldId="55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FCB569-5E45-403D-9C41-CB3D19DF58E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F998353-4BC8-494C-A8D5-A52314105C80}">
      <dgm:prSet/>
      <dgm:spPr/>
      <dgm:t>
        <a:bodyPr/>
        <a:lstStyle/>
        <a:p>
          <a:r>
            <a:rPr lang="en-US" dirty="0"/>
            <a:t>Directed vs undirected</a:t>
          </a:r>
        </a:p>
      </dgm:t>
    </dgm:pt>
    <dgm:pt modelId="{693ABDA6-FEAF-4365-A311-77E0A5EB3E53}" type="parTrans" cxnId="{1ABA502E-30E7-4241-948B-F1BCC14E130D}">
      <dgm:prSet/>
      <dgm:spPr/>
      <dgm:t>
        <a:bodyPr/>
        <a:lstStyle/>
        <a:p>
          <a:endParaRPr lang="en-US"/>
        </a:p>
      </dgm:t>
    </dgm:pt>
    <dgm:pt modelId="{8A53388E-7B79-4E64-A1D9-48750690A0AA}" type="sibTrans" cxnId="{1ABA502E-30E7-4241-948B-F1BCC14E130D}">
      <dgm:prSet/>
      <dgm:spPr/>
      <dgm:t>
        <a:bodyPr/>
        <a:lstStyle/>
        <a:p>
          <a:endParaRPr lang="en-US"/>
        </a:p>
      </dgm:t>
    </dgm:pt>
    <dgm:pt modelId="{5E95E967-C47A-4F09-9AE6-BA6EB93DFCF1}">
      <dgm:prSet/>
      <dgm:spPr/>
      <dgm:t>
        <a:bodyPr/>
        <a:lstStyle/>
        <a:p>
          <a:r>
            <a:rPr lang="en-US" dirty="0"/>
            <a:t>Node/vertex</a:t>
          </a:r>
        </a:p>
      </dgm:t>
    </dgm:pt>
    <dgm:pt modelId="{E74E3A92-C8E1-42A3-8E44-1BDBE54B4EE4}" type="parTrans" cxnId="{6EFD2EBF-F8C9-4DA7-87BE-528D6950DBD9}">
      <dgm:prSet/>
      <dgm:spPr/>
      <dgm:t>
        <a:bodyPr/>
        <a:lstStyle/>
        <a:p>
          <a:endParaRPr lang="en-US"/>
        </a:p>
      </dgm:t>
    </dgm:pt>
    <dgm:pt modelId="{B0313E95-DCE9-499C-852C-AFF8D7EB30F4}" type="sibTrans" cxnId="{6EFD2EBF-F8C9-4DA7-87BE-528D6950DBD9}">
      <dgm:prSet/>
      <dgm:spPr/>
      <dgm:t>
        <a:bodyPr/>
        <a:lstStyle/>
        <a:p>
          <a:endParaRPr lang="en-US"/>
        </a:p>
      </dgm:t>
    </dgm:pt>
    <dgm:pt modelId="{496D099F-9E41-4BF5-8B1B-DE84483F3C51}">
      <dgm:prSet/>
      <dgm:spPr/>
      <dgm:t>
        <a:bodyPr/>
        <a:lstStyle/>
        <a:p>
          <a:r>
            <a:rPr lang="en-US"/>
            <a:t>Link/edge</a:t>
          </a:r>
        </a:p>
      </dgm:t>
    </dgm:pt>
    <dgm:pt modelId="{547D1479-CE0A-4893-A106-301EA8E0DE87}" type="parTrans" cxnId="{7180F443-EEF1-4DDD-AAF8-EDC20CB72D86}">
      <dgm:prSet/>
      <dgm:spPr/>
      <dgm:t>
        <a:bodyPr/>
        <a:lstStyle/>
        <a:p>
          <a:endParaRPr lang="en-US"/>
        </a:p>
      </dgm:t>
    </dgm:pt>
    <dgm:pt modelId="{E3BE64EA-DF3A-4B26-8248-83D7641456BA}" type="sibTrans" cxnId="{7180F443-EEF1-4DDD-AAF8-EDC20CB72D86}">
      <dgm:prSet/>
      <dgm:spPr/>
      <dgm:t>
        <a:bodyPr/>
        <a:lstStyle/>
        <a:p>
          <a:endParaRPr lang="en-US"/>
        </a:p>
      </dgm:t>
    </dgm:pt>
    <dgm:pt modelId="{7D65E084-7099-409F-B595-4DE7B3317B52}">
      <dgm:prSet/>
      <dgm:spPr/>
      <dgm:t>
        <a:bodyPr/>
        <a:lstStyle/>
        <a:p>
          <a:r>
            <a:rPr lang="en-US"/>
            <a:t>Degree of a vertex</a:t>
          </a:r>
        </a:p>
      </dgm:t>
    </dgm:pt>
    <dgm:pt modelId="{3A218E26-3C7D-46BB-B1DD-682261B00ED5}" type="parTrans" cxnId="{B2A539AB-3A1B-41DA-B93F-0D8F84911DF1}">
      <dgm:prSet/>
      <dgm:spPr/>
      <dgm:t>
        <a:bodyPr/>
        <a:lstStyle/>
        <a:p>
          <a:endParaRPr lang="en-US"/>
        </a:p>
      </dgm:t>
    </dgm:pt>
    <dgm:pt modelId="{00AFEA64-3411-4BC8-A671-47B52E4488F4}" type="sibTrans" cxnId="{B2A539AB-3A1B-41DA-B93F-0D8F84911DF1}">
      <dgm:prSet/>
      <dgm:spPr/>
      <dgm:t>
        <a:bodyPr/>
        <a:lstStyle/>
        <a:p>
          <a:endParaRPr lang="en-US"/>
        </a:p>
      </dgm:t>
    </dgm:pt>
    <dgm:pt modelId="{23CBEAE7-BB11-4821-AA0F-8C5A6D108C5C}">
      <dgm:prSet/>
      <dgm:spPr/>
      <dgm:t>
        <a:bodyPr/>
        <a:lstStyle/>
        <a:p>
          <a:r>
            <a:rPr lang="en-US" dirty="0"/>
            <a:t>Total degree</a:t>
          </a:r>
        </a:p>
      </dgm:t>
    </dgm:pt>
    <dgm:pt modelId="{F1E0F3DB-15C1-4BC4-885B-0B8FBA1532AD}" type="parTrans" cxnId="{FDEC56CA-16E6-40DC-B330-389155972A07}">
      <dgm:prSet/>
      <dgm:spPr/>
      <dgm:t>
        <a:bodyPr/>
        <a:lstStyle/>
        <a:p>
          <a:endParaRPr lang="en-US"/>
        </a:p>
      </dgm:t>
    </dgm:pt>
    <dgm:pt modelId="{2FC8D42B-C411-4323-9C95-2C32FF41558F}" type="sibTrans" cxnId="{FDEC56CA-16E6-40DC-B330-389155972A07}">
      <dgm:prSet/>
      <dgm:spPr/>
      <dgm:t>
        <a:bodyPr/>
        <a:lstStyle/>
        <a:p>
          <a:endParaRPr lang="en-US"/>
        </a:p>
      </dgm:t>
    </dgm:pt>
    <dgm:pt modelId="{32CCB469-F7A5-4694-8B62-167AC9C0985B}">
      <dgm:prSet/>
      <dgm:spPr/>
      <dgm:t>
        <a:bodyPr/>
        <a:lstStyle/>
        <a:p>
          <a:r>
            <a:rPr lang="en-US"/>
            <a:t>Loop</a:t>
          </a:r>
        </a:p>
      </dgm:t>
    </dgm:pt>
    <dgm:pt modelId="{B49B896A-102C-4FC2-BFDA-98947D44C53F}" type="parTrans" cxnId="{5AA5C2FB-A03F-4658-8113-4BE18F3FCE14}">
      <dgm:prSet/>
      <dgm:spPr/>
      <dgm:t>
        <a:bodyPr/>
        <a:lstStyle/>
        <a:p>
          <a:endParaRPr lang="en-US"/>
        </a:p>
      </dgm:t>
    </dgm:pt>
    <dgm:pt modelId="{090857CD-6921-42F5-9D26-4AFE7A0C595F}" type="sibTrans" cxnId="{5AA5C2FB-A03F-4658-8113-4BE18F3FCE14}">
      <dgm:prSet/>
      <dgm:spPr/>
      <dgm:t>
        <a:bodyPr/>
        <a:lstStyle/>
        <a:p>
          <a:endParaRPr lang="en-US"/>
        </a:p>
      </dgm:t>
    </dgm:pt>
    <dgm:pt modelId="{09FC44F8-F8C0-4302-9F2B-DC1217FAFA36}">
      <dgm:prSet/>
      <dgm:spPr/>
      <dgm:t>
        <a:bodyPr/>
        <a:lstStyle/>
        <a:p>
          <a:r>
            <a:rPr lang="en-US" dirty="0"/>
            <a:t>Regular graph</a:t>
          </a:r>
        </a:p>
      </dgm:t>
    </dgm:pt>
    <dgm:pt modelId="{C81FA34E-5EBB-4A7F-A089-ED670B0BF7B0}" type="parTrans" cxnId="{56272F9F-B998-4155-8EF5-4C8CB7639988}">
      <dgm:prSet/>
      <dgm:spPr/>
      <dgm:t>
        <a:bodyPr/>
        <a:lstStyle/>
        <a:p>
          <a:endParaRPr lang="en-US"/>
        </a:p>
      </dgm:t>
    </dgm:pt>
    <dgm:pt modelId="{736755B3-E4F6-4321-B80C-D7D396BEC001}" type="sibTrans" cxnId="{56272F9F-B998-4155-8EF5-4C8CB7639988}">
      <dgm:prSet/>
      <dgm:spPr/>
      <dgm:t>
        <a:bodyPr/>
        <a:lstStyle/>
        <a:p>
          <a:endParaRPr lang="en-US"/>
        </a:p>
      </dgm:t>
    </dgm:pt>
    <dgm:pt modelId="{5F715CF9-AE3A-486F-B439-F8FF3B524969}">
      <dgm:prSet/>
      <dgm:spPr/>
      <dgm:t>
        <a:bodyPr/>
        <a:lstStyle/>
        <a:p>
          <a:r>
            <a:rPr lang="en-US" dirty="0"/>
            <a:t>D-regular graph</a:t>
          </a:r>
        </a:p>
      </dgm:t>
    </dgm:pt>
    <dgm:pt modelId="{26A7E092-482C-40DC-9EAC-47A0D9458DA4}" type="parTrans" cxnId="{5D9F8890-EBEA-4882-9014-871600A3AF2D}">
      <dgm:prSet/>
      <dgm:spPr/>
      <dgm:t>
        <a:bodyPr/>
        <a:lstStyle/>
        <a:p>
          <a:endParaRPr lang="en-US"/>
        </a:p>
      </dgm:t>
    </dgm:pt>
    <dgm:pt modelId="{3AFCE0B3-178B-4939-B8AB-66E2D624EEEB}" type="sibTrans" cxnId="{5D9F8890-EBEA-4882-9014-871600A3AF2D}">
      <dgm:prSet/>
      <dgm:spPr/>
      <dgm:t>
        <a:bodyPr/>
        <a:lstStyle/>
        <a:p>
          <a:endParaRPr lang="en-US"/>
        </a:p>
      </dgm:t>
    </dgm:pt>
    <dgm:pt modelId="{0BE71DCA-02DA-4212-80DE-359AF06FBB42}" type="pres">
      <dgm:prSet presAssocID="{B0FCB569-5E45-403D-9C41-CB3D19DF58E2}" presName="linear" presStyleCnt="0">
        <dgm:presLayoutVars>
          <dgm:animLvl val="lvl"/>
          <dgm:resizeHandles val="exact"/>
        </dgm:presLayoutVars>
      </dgm:prSet>
      <dgm:spPr/>
    </dgm:pt>
    <dgm:pt modelId="{A67D0720-D0E2-4CFE-9A12-381F8CE34A01}" type="pres">
      <dgm:prSet presAssocID="{6F998353-4BC8-494C-A8D5-A52314105C80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8D097915-CEBA-4F8F-A65C-C541A733A5F4}" type="pres">
      <dgm:prSet presAssocID="{8A53388E-7B79-4E64-A1D9-48750690A0AA}" presName="spacer" presStyleCnt="0"/>
      <dgm:spPr/>
    </dgm:pt>
    <dgm:pt modelId="{7A2CC9BB-5F3D-46DB-8F69-368484983F6A}" type="pres">
      <dgm:prSet presAssocID="{5E95E967-C47A-4F09-9AE6-BA6EB93DFCF1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2CAC464D-728B-415C-AE9B-D722A60EA5E1}" type="pres">
      <dgm:prSet presAssocID="{B0313E95-DCE9-499C-852C-AFF8D7EB30F4}" presName="spacer" presStyleCnt="0"/>
      <dgm:spPr/>
    </dgm:pt>
    <dgm:pt modelId="{DDE44DA5-BF52-4C89-B392-CA7FA8CB1B19}" type="pres">
      <dgm:prSet presAssocID="{496D099F-9E41-4BF5-8B1B-DE84483F3C51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1125F18-CD05-4D50-80E5-C8DB7CFDA738}" type="pres">
      <dgm:prSet presAssocID="{E3BE64EA-DF3A-4B26-8248-83D7641456BA}" presName="spacer" presStyleCnt="0"/>
      <dgm:spPr/>
    </dgm:pt>
    <dgm:pt modelId="{E16D6579-B4D1-4A1C-94C5-B9E26FF25DAA}" type="pres">
      <dgm:prSet presAssocID="{7D65E084-7099-409F-B595-4DE7B3317B52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CEAE3F4E-AC89-4CBD-9035-9EDA2BDC8B6D}" type="pres">
      <dgm:prSet presAssocID="{00AFEA64-3411-4BC8-A671-47B52E4488F4}" presName="spacer" presStyleCnt="0"/>
      <dgm:spPr/>
    </dgm:pt>
    <dgm:pt modelId="{55F1DF3B-F533-4FD8-AE73-36B7D4821341}" type="pres">
      <dgm:prSet presAssocID="{23CBEAE7-BB11-4821-AA0F-8C5A6D108C5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B918BA3-ECED-428D-9AA1-2AE25255B25E}" type="pres">
      <dgm:prSet presAssocID="{2FC8D42B-C411-4323-9C95-2C32FF41558F}" presName="spacer" presStyleCnt="0"/>
      <dgm:spPr/>
    </dgm:pt>
    <dgm:pt modelId="{D7F7ACA4-5D39-4220-AF0C-C2E1B8EE7D41}" type="pres">
      <dgm:prSet presAssocID="{32CCB469-F7A5-4694-8B62-167AC9C0985B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37079083-3AD0-41ED-A0CF-F56399AF2212}" type="pres">
      <dgm:prSet presAssocID="{090857CD-6921-42F5-9D26-4AFE7A0C595F}" presName="spacer" presStyleCnt="0"/>
      <dgm:spPr/>
    </dgm:pt>
    <dgm:pt modelId="{0751A958-80EB-4775-990B-576ECB6622D4}" type="pres">
      <dgm:prSet presAssocID="{09FC44F8-F8C0-4302-9F2B-DC1217FAFA36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8A343162-4E95-4854-9FB1-FA8BEA564FB1}" type="pres">
      <dgm:prSet presAssocID="{736755B3-E4F6-4321-B80C-D7D396BEC001}" presName="spacer" presStyleCnt="0"/>
      <dgm:spPr/>
    </dgm:pt>
    <dgm:pt modelId="{0EEF0D34-4687-4073-8937-813E97EC4A98}" type="pres">
      <dgm:prSet presAssocID="{5F715CF9-AE3A-486F-B439-F8FF3B524969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29A8C00C-5344-4C1C-B7CD-B34D44F56AAC}" type="presOf" srcId="{6F998353-4BC8-494C-A8D5-A52314105C80}" destId="{A67D0720-D0E2-4CFE-9A12-381F8CE34A01}" srcOrd="0" destOrd="0" presId="urn:microsoft.com/office/officeart/2005/8/layout/vList2"/>
    <dgm:cxn modelId="{CF0DDB14-70D2-491D-BF37-ADF2B15494C4}" type="presOf" srcId="{09FC44F8-F8C0-4302-9F2B-DC1217FAFA36}" destId="{0751A958-80EB-4775-990B-576ECB6622D4}" srcOrd="0" destOrd="0" presId="urn:microsoft.com/office/officeart/2005/8/layout/vList2"/>
    <dgm:cxn modelId="{1ABA502E-30E7-4241-948B-F1BCC14E130D}" srcId="{B0FCB569-5E45-403D-9C41-CB3D19DF58E2}" destId="{6F998353-4BC8-494C-A8D5-A52314105C80}" srcOrd="0" destOrd="0" parTransId="{693ABDA6-FEAF-4365-A311-77E0A5EB3E53}" sibTransId="{8A53388E-7B79-4E64-A1D9-48750690A0AA}"/>
    <dgm:cxn modelId="{7180F443-EEF1-4DDD-AAF8-EDC20CB72D86}" srcId="{B0FCB569-5E45-403D-9C41-CB3D19DF58E2}" destId="{496D099F-9E41-4BF5-8B1B-DE84483F3C51}" srcOrd="2" destOrd="0" parTransId="{547D1479-CE0A-4893-A106-301EA8E0DE87}" sibTransId="{E3BE64EA-DF3A-4B26-8248-83D7641456BA}"/>
    <dgm:cxn modelId="{9FAAB983-33AD-4A7F-9F36-6F8557A48FC1}" type="presOf" srcId="{32CCB469-F7A5-4694-8B62-167AC9C0985B}" destId="{D7F7ACA4-5D39-4220-AF0C-C2E1B8EE7D41}" srcOrd="0" destOrd="0" presId="urn:microsoft.com/office/officeart/2005/8/layout/vList2"/>
    <dgm:cxn modelId="{1C93A48D-377C-4F2F-B342-90026B0FC409}" type="presOf" srcId="{5F715CF9-AE3A-486F-B439-F8FF3B524969}" destId="{0EEF0D34-4687-4073-8937-813E97EC4A98}" srcOrd="0" destOrd="0" presId="urn:microsoft.com/office/officeart/2005/8/layout/vList2"/>
    <dgm:cxn modelId="{74EF288F-E484-4B8F-BEAC-5483B4605FE0}" type="presOf" srcId="{5E95E967-C47A-4F09-9AE6-BA6EB93DFCF1}" destId="{7A2CC9BB-5F3D-46DB-8F69-368484983F6A}" srcOrd="0" destOrd="0" presId="urn:microsoft.com/office/officeart/2005/8/layout/vList2"/>
    <dgm:cxn modelId="{5D9F8890-EBEA-4882-9014-871600A3AF2D}" srcId="{B0FCB569-5E45-403D-9C41-CB3D19DF58E2}" destId="{5F715CF9-AE3A-486F-B439-F8FF3B524969}" srcOrd="7" destOrd="0" parTransId="{26A7E092-482C-40DC-9EAC-47A0D9458DA4}" sibTransId="{3AFCE0B3-178B-4939-B8AB-66E2D624EEEB}"/>
    <dgm:cxn modelId="{C6702E9F-9DDA-4ADE-B138-A0E2ACF80D3F}" type="presOf" srcId="{7D65E084-7099-409F-B595-4DE7B3317B52}" destId="{E16D6579-B4D1-4A1C-94C5-B9E26FF25DAA}" srcOrd="0" destOrd="0" presId="urn:microsoft.com/office/officeart/2005/8/layout/vList2"/>
    <dgm:cxn modelId="{56272F9F-B998-4155-8EF5-4C8CB7639988}" srcId="{B0FCB569-5E45-403D-9C41-CB3D19DF58E2}" destId="{09FC44F8-F8C0-4302-9F2B-DC1217FAFA36}" srcOrd="6" destOrd="0" parTransId="{C81FA34E-5EBB-4A7F-A089-ED670B0BF7B0}" sibTransId="{736755B3-E4F6-4321-B80C-D7D396BEC001}"/>
    <dgm:cxn modelId="{B2A539AB-3A1B-41DA-B93F-0D8F84911DF1}" srcId="{B0FCB569-5E45-403D-9C41-CB3D19DF58E2}" destId="{7D65E084-7099-409F-B595-4DE7B3317B52}" srcOrd="3" destOrd="0" parTransId="{3A218E26-3C7D-46BB-B1DD-682261B00ED5}" sibTransId="{00AFEA64-3411-4BC8-A671-47B52E4488F4}"/>
    <dgm:cxn modelId="{B4DC5CBC-ABB9-4DF3-871B-EF5106DF3700}" type="presOf" srcId="{23CBEAE7-BB11-4821-AA0F-8C5A6D108C5C}" destId="{55F1DF3B-F533-4FD8-AE73-36B7D4821341}" srcOrd="0" destOrd="0" presId="urn:microsoft.com/office/officeart/2005/8/layout/vList2"/>
    <dgm:cxn modelId="{6EFD2EBF-F8C9-4DA7-87BE-528D6950DBD9}" srcId="{B0FCB569-5E45-403D-9C41-CB3D19DF58E2}" destId="{5E95E967-C47A-4F09-9AE6-BA6EB93DFCF1}" srcOrd="1" destOrd="0" parTransId="{E74E3A92-C8E1-42A3-8E44-1BDBE54B4EE4}" sibTransId="{B0313E95-DCE9-499C-852C-AFF8D7EB30F4}"/>
    <dgm:cxn modelId="{FDEC56CA-16E6-40DC-B330-389155972A07}" srcId="{B0FCB569-5E45-403D-9C41-CB3D19DF58E2}" destId="{23CBEAE7-BB11-4821-AA0F-8C5A6D108C5C}" srcOrd="4" destOrd="0" parTransId="{F1E0F3DB-15C1-4BC4-885B-0B8FBA1532AD}" sibTransId="{2FC8D42B-C411-4323-9C95-2C32FF41558F}"/>
    <dgm:cxn modelId="{87FB42DA-65AA-4E4A-AEB7-238EE7AA6B13}" type="presOf" srcId="{B0FCB569-5E45-403D-9C41-CB3D19DF58E2}" destId="{0BE71DCA-02DA-4212-80DE-359AF06FBB42}" srcOrd="0" destOrd="0" presId="urn:microsoft.com/office/officeart/2005/8/layout/vList2"/>
    <dgm:cxn modelId="{A096C1DB-936D-4F52-97FB-534E0DCDF7BC}" type="presOf" srcId="{496D099F-9E41-4BF5-8B1B-DE84483F3C51}" destId="{DDE44DA5-BF52-4C89-B392-CA7FA8CB1B19}" srcOrd="0" destOrd="0" presId="urn:microsoft.com/office/officeart/2005/8/layout/vList2"/>
    <dgm:cxn modelId="{5AA5C2FB-A03F-4658-8113-4BE18F3FCE14}" srcId="{B0FCB569-5E45-403D-9C41-CB3D19DF58E2}" destId="{32CCB469-F7A5-4694-8B62-167AC9C0985B}" srcOrd="5" destOrd="0" parTransId="{B49B896A-102C-4FC2-BFDA-98947D44C53F}" sibTransId="{090857CD-6921-42F5-9D26-4AFE7A0C595F}"/>
    <dgm:cxn modelId="{0890DB59-60B6-4D07-B21E-ECEF119B0FBD}" type="presParOf" srcId="{0BE71DCA-02DA-4212-80DE-359AF06FBB42}" destId="{A67D0720-D0E2-4CFE-9A12-381F8CE34A01}" srcOrd="0" destOrd="0" presId="urn:microsoft.com/office/officeart/2005/8/layout/vList2"/>
    <dgm:cxn modelId="{3577D5E4-73EA-416D-8216-2DB3B2C0D786}" type="presParOf" srcId="{0BE71DCA-02DA-4212-80DE-359AF06FBB42}" destId="{8D097915-CEBA-4F8F-A65C-C541A733A5F4}" srcOrd="1" destOrd="0" presId="urn:microsoft.com/office/officeart/2005/8/layout/vList2"/>
    <dgm:cxn modelId="{9BEE3067-A49F-4FA7-85BB-F7450297A7E1}" type="presParOf" srcId="{0BE71DCA-02DA-4212-80DE-359AF06FBB42}" destId="{7A2CC9BB-5F3D-46DB-8F69-368484983F6A}" srcOrd="2" destOrd="0" presId="urn:microsoft.com/office/officeart/2005/8/layout/vList2"/>
    <dgm:cxn modelId="{9A8D2CE7-5B85-498C-964E-B0A247051CCB}" type="presParOf" srcId="{0BE71DCA-02DA-4212-80DE-359AF06FBB42}" destId="{2CAC464D-728B-415C-AE9B-D722A60EA5E1}" srcOrd="3" destOrd="0" presId="urn:microsoft.com/office/officeart/2005/8/layout/vList2"/>
    <dgm:cxn modelId="{ACDDECB6-E9E6-4F16-8791-E976A415B4D1}" type="presParOf" srcId="{0BE71DCA-02DA-4212-80DE-359AF06FBB42}" destId="{DDE44DA5-BF52-4C89-B392-CA7FA8CB1B19}" srcOrd="4" destOrd="0" presId="urn:microsoft.com/office/officeart/2005/8/layout/vList2"/>
    <dgm:cxn modelId="{20C3C3B3-B3FD-46E1-BBB8-9E523F2FEF02}" type="presParOf" srcId="{0BE71DCA-02DA-4212-80DE-359AF06FBB42}" destId="{41125F18-CD05-4D50-80E5-C8DB7CFDA738}" srcOrd="5" destOrd="0" presId="urn:microsoft.com/office/officeart/2005/8/layout/vList2"/>
    <dgm:cxn modelId="{65509966-A6D6-472A-9B24-99542672EC2C}" type="presParOf" srcId="{0BE71DCA-02DA-4212-80DE-359AF06FBB42}" destId="{E16D6579-B4D1-4A1C-94C5-B9E26FF25DAA}" srcOrd="6" destOrd="0" presId="urn:microsoft.com/office/officeart/2005/8/layout/vList2"/>
    <dgm:cxn modelId="{3882147D-5F37-4AE8-89CE-A0C11A9C2DF0}" type="presParOf" srcId="{0BE71DCA-02DA-4212-80DE-359AF06FBB42}" destId="{CEAE3F4E-AC89-4CBD-9035-9EDA2BDC8B6D}" srcOrd="7" destOrd="0" presId="urn:microsoft.com/office/officeart/2005/8/layout/vList2"/>
    <dgm:cxn modelId="{F708632B-BEF6-41AA-AF2F-86D11A31DD0F}" type="presParOf" srcId="{0BE71DCA-02DA-4212-80DE-359AF06FBB42}" destId="{55F1DF3B-F533-4FD8-AE73-36B7D4821341}" srcOrd="8" destOrd="0" presId="urn:microsoft.com/office/officeart/2005/8/layout/vList2"/>
    <dgm:cxn modelId="{302E7D3B-7135-4B02-8A75-48BECEC730B4}" type="presParOf" srcId="{0BE71DCA-02DA-4212-80DE-359AF06FBB42}" destId="{2B918BA3-ECED-428D-9AA1-2AE25255B25E}" srcOrd="9" destOrd="0" presId="urn:microsoft.com/office/officeart/2005/8/layout/vList2"/>
    <dgm:cxn modelId="{55D56ED2-D090-408F-AF1B-B62E92B12313}" type="presParOf" srcId="{0BE71DCA-02DA-4212-80DE-359AF06FBB42}" destId="{D7F7ACA4-5D39-4220-AF0C-C2E1B8EE7D41}" srcOrd="10" destOrd="0" presId="urn:microsoft.com/office/officeart/2005/8/layout/vList2"/>
    <dgm:cxn modelId="{2194086E-66EC-4373-816D-56B4A60EBC4D}" type="presParOf" srcId="{0BE71DCA-02DA-4212-80DE-359AF06FBB42}" destId="{37079083-3AD0-41ED-A0CF-F56399AF2212}" srcOrd="11" destOrd="0" presId="urn:microsoft.com/office/officeart/2005/8/layout/vList2"/>
    <dgm:cxn modelId="{E0E3A87D-6A1F-413F-A18F-A572BF75C1C3}" type="presParOf" srcId="{0BE71DCA-02DA-4212-80DE-359AF06FBB42}" destId="{0751A958-80EB-4775-990B-576ECB6622D4}" srcOrd="12" destOrd="0" presId="urn:microsoft.com/office/officeart/2005/8/layout/vList2"/>
    <dgm:cxn modelId="{C629EBB3-828E-4E71-8709-DA408EC0BAA7}" type="presParOf" srcId="{0BE71DCA-02DA-4212-80DE-359AF06FBB42}" destId="{8A343162-4E95-4854-9FB1-FA8BEA564FB1}" srcOrd="13" destOrd="0" presId="urn:microsoft.com/office/officeart/2005/8/layout/vList2"/>
    <dgm:cxn modelId="{6626EAD8-E69D-49B8-8C1C-3560272FD426}" type="presParOf" srcId="{0BE71DCA-02DA-4212-80DE-359AF06FBB42}" destId="{0EEF0D34-4687-4073-8937-813E97EC4A98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7D0720-D0E2-4CFE-9A12-381F8CE34A01}">
      <dsp:nvSpPr>
        <dsp:cNvPr id="0" name=""/>
        <dsp:cNvSpPr/>
      </dsp:nvSpPr>
      <dsp:spPr>
        <a:xfrm>
          <a:off x="0" y="248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Directed vs undirected</a:t>
          </a:r>
        </a:p>
      </dsp:txBody>
      <dsp:txXfrm>
        <a:off x="25759" y="28246"/>
        <a:ext cx="3218127" cy="476152"/>
      </dsp:txXfrm>
    </dsp:sp>
    <dsp:sp modelId="{7A2CC9BB-5F3D-46DB-8F69-368484983F6A}">
      <dsp:nvSpPr>
        <dsp:cNvPr id="0" name=""/>
        <dsp:cNvSpPr/>
      </dsp:nvSpPr>
      <dsp:spPr>
        <a:xfrm>
          <a:off x="0" y="59351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Node/vertex</a:t>
          </a:r>
        </a:p>
      </dsp:txBody>
      <dsp:txXfrm>
        <a:off x="25759" y="619276"/>
        <a:ext cx="3218127" cy="476152"/>
      </dsp:txXfrm>
    </dsp:sp>
    <dsp:sp modelId="{DDE44DA5-BF52-4C89-B392-CA7FA8CB1B19}">
      <dsp:nvSpPr>
        <dsp:cNvPr id="0" name=""/>
        <dsp:cNvSpPr/>
      </dsp:nvSpPr>
      <dsp:spPr>
        <a:xfrm>
          <a:off x="0" y="118454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Link/edge</a:t>
          </a:r>
        </a:p>
      </dsp:txBody>
      <dsp:txXfrm>
        <a:off x="25759" y="1210306"/>
        <a:ext cx="3218127" cy="476152"/>
      </dsp:txXfrm>
    </dsp:sp>
    <dsp:sp modelId="{E16D6579-B4D1-4A1C-94C5-B9E26FF25DAA}">
      <dsp:nvSpPr>
        <dsp:cNvPr id="0" name=""/>
        <dsp:cNvSpPr/>
      </dsp:nvSpPr>
      <dsp:spPr>
        <a:xfrm>
          <a:off x="0" y="177557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Degree of a vertex</a:t>
          </a:r>
        </a:p>
      </dsp:txBody>
      <dsp:txXfrm>
        <a:off x="25759" y="1801336"/>
        <a:ext cx="3218127" cy="476152"/>
      </dsp:txXfrm>
    </dsp:sp>
    <dsp:sp modelId="{55F1DF3B-F533-4FD8-AE73-36B7D4821341}">
      <dsp:nvSpPr>
        <dsp:cNvPr id="0" name=""/>
        <dsp:cNvSpPr/>
      </dsp:nvSpPr>
      <dsp:spPr>
        <a:xfrm>
          <a:off x="0" y="236660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Total degree</a:t>
          </a:r>
        </a:p>
      </dsp:txBody>
      <dsp:txXfrm>
        <a:off x="25759" y="2392366"/>
        <a:ext cx="3218127" cy="476152"/>
      </dsp:txXfrm>
    </dsp:sp>
    <dsp:sp modelId="{D7F7ACA4-5D39-4220-AF0C-C2E1B8EE7D41}">
      <dsp:nvSpPr>
        <dsp:cNvPr id="0" name=""/>
        <dsp:cNvSpPr/>
      </dsp:nvSpPr>
      <dsp:spPr>
        <a:xfrm>
          <a:off x="0" y="2957637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Loop</a:t>
          </a:r>
        </a:p>
      </dsp:txBody>
      <dsp:txXfrm>
        <a:off x="25759" y="2983396"/>
        <a:ext cx="3218127" cy="476152"/>
      </dsp:txXfrm>
    </dsp:sp>
    <dsp:sp modelId="{0751A958-80EB-4775-990B-576ECB6622D4}">
      <dsp:nvSpPr>
        <dsp:cNvPr id="0" name=""/>
        <dsp:cNvSpPr/>
      </dsp:nvSpPr>
      <dsp:spPr>
        <a:xfrm>
          <a:off x="0" y="3548668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Regular graph</a:t>
          </a:r>
        </a:p>
      </dsp:txBody>
      <dsp:txXfrm>
        <a:off x="25759" y="3574427"/>
        <a:ext cx="3218127" cy="476152"/>
      </dsp:txXfrm>
    </dsp:sp>
    <dsp:sp modelId="{0EEF0D34-4687-4073-8937-813E97EC4A98}">
      <dsp:nvSpPr>
        <dsp:cNvPr id="0" name=""/>
        <dsp:cNvSpPr/>
      </dsp:nvSpPr>
      <dsp:spPr>
        <a:xfrm>
          <a:off x="0" y="4139698"/>
          <a:ext cx="3269645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D-regular graph</a:t>
          </a:r>
        </a:p>
      </dsp:txBody>
      <dsp:txXfrm>
        <a:off x="25759" y="4165457"/>
        <a:ext cx="3218127" cy="4761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80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38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266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DFA6-3DCB-4C29-856D-7272722C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3D8-0C26-48F5-A9DD-EBF30D6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D904-E4F0-47CC-93A6-DBE15D4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1B68A7-648F-45D3-B60C-5D04E05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8" y="426249"/>
            <a:ext cx="9932622" cy="613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500312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8422465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DCDFA6-3DCB-4C29-856D-7272722C16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FE33D8-0C26-48F5-A9DD-EBF30D684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C1D904-E4F0-47CC-93A6-DBE15D439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71B68A7-648F-45D3-B60C-5D04E05800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918" y="426249"/>
            <a:ext cx="9932622" cy="6136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87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018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05896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43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541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33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35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22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/>
          <a:lstStyle/>
          <a:p>
            <a:fld id="{5275AE6E-C90D-4D23-ABF7-C61322FFA96C}" type="datetimeFigureOut">
              <a:rPr lang="en-US" smtClean="0"/>
              <a:t>10/17/2023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/>
          <a:lstStyle/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470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396" y="232410"/>
            <a:ext cx="11656378" cy="7296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395" y="1181099"/>
            <a:ext cx="11656379" cy="5083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6264275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62566A9D-7C1C-4450-8E71-8990BB26B96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B36DCC-11CE-4AA0-A3D4-578AB4137734}"/>
              </a:ext>
            </a:extLst>
          </p:cNvPr>
          <p:cNvSpPr txBox="1"/>
          <p:nvPr/>
        </p:nvSpPr>
        <p:spPr>
          <a:xfrm>
            <a:off x="259395" y="6440924"/>
            <a:ext cx="108753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247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7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image" Target="../media/image25.t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s://www.publicdomainpictures.net/en/view-image.php?image=273617&amp;picture=business-handshak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Seven_Bridges_of_K%C3%B6nigsbe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Seven_Bridges_of_K%C3%B6nigsber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ti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6307E-A2B8-4462-8299-D11DDF3E97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5072" y="604702"/>
            <a:ext cx="9713933" cy="2678429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2050" name="Picture 2" descr="What is a graph in a computer science context? - Quora">
            <a:extLst>
              <a:ext uri="{FF2B5EF4-FFF2-40B4-BE49-F238E27FC236}">
                <a16:creationId xmlns:a16="http://schemas.microsoft.com/office/drawing/2014/main" id="{8574F520-1F0D-4162-995D-F31237615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256" y="1035231"/>
            <a:ext cx="3657600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gorithm to use for a TSP variant - Computer Science Stack Exchange">
            <a:extLst>
              <a:ext uri="{FF2B5EF4-FFF2-40B4-BE49-F238E27FC236}">
                <a16:creationId xmlns:a16="http://schemas.microsoft.com/office/drawing/2014/main" id="{21E0CC17-2B6D-4502-8D6A-78042DC5C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3" y="4405448"/>
            <a:ext cx="2471071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008 DS&amp;amp;A - Graphs - DEV Community">
            <a:extLst>
              <a:ext uri="{FF2B5EF4-FFF2-40B4-BE49-F238E27FC236}">
                <a16:creationId xmlns:a16="http://schemas.microsoft.com/office/drawing/2014/main" id="{328C29E5-C75A-4C55-9C1F-BBF40D00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7606" y="4310198"/>
            <a:ext cx="1943100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Graph theory in computer science. Graph theory sounds like some complex… |  by Hamza Javed | Medium">
            <a:extLst>
              <a:ext uri="{FF2B5EF4-FFF2-40B4-BE49-F238E27FC236}">
                <a16:creationId xmlns:a16="http://schemas.microsoft.com/office/drawing/2014/main" id="{5F872BAA-5268-47E1-9987-5280DA22A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505641"/>
            <a:ext cx="1351623" cy="1144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584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BB48E-438C-4CED-8271-C995FCF5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terms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A19B67CB-F874-4480-8203-6AAAE9B4DE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65667601"/>
              </p:ext>
            </p:extLst>
          </p:nvPr>
        </p:nvGraphicFramePr>
        <p:xfrm>
          <a:off x="645130" y="1578544"/>
          <a:ext cx="3269645" cy="4669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BEED9A99-2646-DBF6-44EC-9E4C151BC605}"/>
              </a:ext>
            </a:extLst>
          </p:cNvPr>
          <p:cNvGrpSpPr/>
          <p:nvPr/>
        </p:nvGrpSpPr>
        <p:grpSpPr>
          <a:xfrm>
            <a:off x="6548358" y="1493249"/>
            <a:ext cx="2081784" cy="2030351"/>
            <a:chOff x="874776" y="3474337"/>
            <a:chExt cx="2081784" cy="2030351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9F1E334-4831-19EB-6D9F-3B38B02ACBED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8154800-6775-3325-1AF0-879DA6D64691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C7B406B-D9AB-C497-E095-2698EEECB7D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36947D5-E0B5-D719-CE23-80A419EBF3D9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D4504424-D596-E5E9-0EEC-E04AA362C429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FE54C8-87B6-0A4E-30C1-5CC7309A9DAB}"/>
                </a:ext>
              </a:extLst>
            </p:cNvPr>
            <p:cNvCxnSpPr>
              <a:cxnSpLocks/>
              <a:stCxn id="11" idx="7"/>
              <a:endCxn id="12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C9FB8C3-043F-49C3-5411-8E63C37982DE}"/>
                </a:ext>
              </a:extLst>
            </p:cNvPr>
            <p:cNvCxnSpPr>
              <a:cxnSpLocks/>
              <a:stCxn id="13" idx="1"/>
              <a:endCxn id="12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512B9DB-DF21-94B4-B363-43912EECBB78}"/>
                </a:ext>
              </a:extLst>
            </p:cNvPr>
            <p:cNvCxnSpPr>
              <a:cxnSpLocks/>
              <a:stCxn id="11" idx="6"/>
              <a:endCxn id="14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B9876E9-2923-CA11-D816-915D2EAE2587}"/>
                </a:ext>
              </a:extLst>
            </p:cNvPr>
            <p:cNvCxnSpPr>
              <a:cxnSpLocks/>
              <a:stCxn id="14" idx="6"/>
              <a:endCxn id="13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BAF24F-19BE-043C-6ED6-AF0E7F5C062F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4ECB6A-F918-9F60-4B7F-BA507228A645}"/>
                </a:ext>
              </a:extLst>
            </p:cNvPr>
            <p:cNvCxnSpPr>
              <a:cxnSpLocks/>
              <a:stCxn id="11" idx="5"/>
              <a:endCxn id="15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337E685-B893-DBE7-0C39-50CCB70EC909}"/>
              </a:ext>
            </a:extLst>
          </p:cNvPr>
          <p:cNvGrpSpPr/>
          <p:nvPr/>
        </p:nvGrpSpPr>
        <p:grpSpPr>
          <a:xfrm>
            <a:off x="9117822" y="1493246"/>
            <a:ext cx="2081784" cy="2030353"/>
            <a:chOff x="874776" y="3474337"/>
            <a:chExt cx="2081784" cy="203035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83AAA9C8-4401-A3B0-02F5-629CAFF212C4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9F27841-47F3-0E7A-F559-3266B5FBCAC2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B4D9D1F-49EB-1731-AB57-26D0C5B700F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7A09760-7F56-EEA0-DCEE-07C2BBBA7378}"/>
                </a:ext>
              </a:extLst>
            </p:cNvPr>
            <p:cNvSpPr/>
            <p:nvPr/>
          </p:nvSpPr>
          <p:spPr>
            <a:xfrm>
              <a:off x="1731264" y="514807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E0B2FDE-9EEE-2770-AE13-D52317E79400}"/>
                </a:ext>
              </a:extLst>
            </p:cNvPr>
            <p:cNvCxnSpPr>
              <a:cxnSpLocks/>
              <a:stCxn id="23" idx="7"/>
              <a:endCxn id="24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3E48AE5-1448-252E-8677-89B872C4AFDF}"/>
                </a:ext>
              </a:extLst>
            </p:cNvPr>
            <p:cNvCxnSpPr>
              <a:cxnSpLocks/>
              <a:stCxn id="25" idx="1"/>
              <a:endCxn id="24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E64096B-9154-69E4-4E51-7CEE4ED4E5D1}"/>
                </a:ext>
              </a:extLst>
            </p:cNvPr>
            <p:cNvCxnSpPr>
              <a:cxnSpLocks/>
              <a:stCxn id="26" idx="7"/>
              <a:endCxn id="25" idx="3"/>
            </p:cNvCxnSpPr>
            <p:nvPr/>
          </p:nvCxnSpPr>
          <p:spPr>
            <a:xfrm flipV="1">
              <a:off x="2046061" y="4615593"/>
              <a:ext cx="595702" cy="58470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8E47A1D-67EE-B5EC-280F-F7FAB6EC64C2}"/>
                </a:ext>
              </a:extLst>
            </p:cNvPr>
            <p:cNvCxnSpPr>
              <a:cxnSpLocks/>
              <a:stCxn id="23" idx="5"/>
              <a:endCxn id="26" idx="1"/>
            </p:cNvCxnSpPr>
            <p:nvPr/>
          </p:nvCxnSpPr>
          <p:spPr>
            <a:xfrm>
              <a:off x="1189573" y="4615594"/>
              <a:ext cx="595702" cy="5847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4E2F63BC-2CAD-5E11-1001-67CC321951F6}"/>
              </a:ext>
            </a:extLst>
          </p:cNvPr>
          <p:cNvCxnSpPr>
            <a:cxnSpLocks/>
            <a:stCxn id="23" idx="6"/>
            <a:endCxn id="25" idx="2"/>
          </p:cNvCxnSpPr>
          <p:nvPr/>
        </p:nvCxnSpPr>
        <p:spPr>
          <a:xfrm flipV="1">
            <a:off x="9486630" y="2508420"/>
            <a:ext cx="1344168" cy="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BB15275-AB88-257A-983D-2FB4C8713BF9}"/>
              </a:ext>
            </a:extLst>
          </p:cNvPr>
          <p:cNvCxnSpPr>
            <a:cxnSpLocks/>
            <a:stCxn id="24" idx="4"/>
            <a:endCxn id="26" idx="0"/>
          </p:cNvCxnSpPr>
          <p:nvPr/>
        </p:nvCxnSpPr>
        <p:spPr>
          <a:xfrm>
            <a:off x="10158714" y="1849861"/>
            <a:ext cx="0" cy="131712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EEEA8B3-08ED-292A-9523-AFACCC5CAA9C}"/>
              </a:ext>
            </a:extLst>
          </p:cNvPr>
          <p:cNvGrpSpPr/>
          <p:nvPr/>
        </p:nvGrpSpPr>
        <p:grpSpPr>
          <a:xfrm>
            <a:off x="7892526" y="4003853"/>
            <a:ext cx="2081784" cy="2030351"/>
            <a:chOff x="874776" y="3474337"/>
            <a:chExt cx="2081784" cy="2030351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E1F5798-B388-D86D-D987-42C804F42D15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3179332A-7906-41F9-4B3B-5F341807CFC7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9B82DCF9-C909-868A-E1E2-F9361CCC8E01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234AD09A-FC8B-1E8B-4CEE-371DAC1306A5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BBB74D1-0492-FF19-E2FB-28DFE15039AB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A2585E5-0A58-4CAC-D83C-AC3656531330}"/>
                </a:ext>
              </a:extLst>
            </p:cNvPr>
            <p:cNvCxnSpPr>
              <a:cxnSpLocks/>
              <a:stCxn id="41" idx="7"/>
              <a:endCxn id="42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1269009E-5222-F16D-9C0E-75140B0CA6CD}"/>
                </a:ext>
              </a:extLst>
            </p:cNvPr>
            <p:cNvCxnSpPr>
              <a:cxnSpLocks/>
              <a:stCxn id="43" idx="1"/>
              <a:endCxn id="42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5D6BF5-50A4-34E0-E46A-6F68486D1996}"/>
                </a:ext>
              </a:extLst>
            </p:cNvPr>
            <p:cNvCxnSpPr>
              <a:cxnSpLocks/>
              <a:stCxn id="41" idx="6"/>
              <a:endCxn id="44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CC53D69-7A76-062D-307D-6539D30D14A9}"/>
                </a:ext>
              </a:extLst>
            </p:cNvPr>
            <p:cNvCxnSpPr>
              <a:cxnSpLocks/>
              <a:stCxn id="44" idx="6"/>
              <a:endCxn id="43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7E91B06-FA8B-EE2D-417F-30A9AF23F803}"/>
                </a:ext>
              </a:extLst>
            </p:cNvPr>
            <p:cNvCxnSpPr>
              <a:cxnSpLocks/>
              <a:stCxn id="45" idx="7"/>
              <a:endCxn id="43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463B53DC-607A-96FC-884D-C2E172444D41}"/>
                </a:ext>
              </a:extLst>
            </p:cNvPr>
            <p:cNvCxnSpPr>
              <a:cxnSpLocks/>
              <a:stCxn id="41" idx="5"/>
              <a:endCxn id="45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Arc 51">
            <a:extLst>
              <a:ext uri="{FF2B5EF4-FFF2-40B4-BE49-F238E27FC236}">
                <a16:creationId xmlns:a16="http://schemas.microsoft.com/office/drawing/2014/main" id="{F9D08A86-8674-4632-379A-1BDEFA34152B}"/>
              </a:ext>
            </a:extLst>
          </p:cNvPr>
          <p:cNvSpPr/>
          <p:nvPr/>
        </p:nvSpPr>
        <p:spPr>
          <a:xfrm>
            <a:off x="7499535" y="4752788"/>
            <a:ext cx="503102" cy="532476"/>
          </a:xfrm>
          <a:prstGeom prst="arc">
            <a:avLst>
              <a:gd name="adj1" fmla="val 1458015"/>
              <a:gd name="adj2" fmla="val 20070835"/>
            </a:avLst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2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33927-ACA8-4CC0-8ADB-80C04B4FBD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4DA34-D4B0-48CF-AFA6-0984FEC226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78797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sequence of the degrees of every node in a graph, listed in non-increasing order (highest to lowest)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What is the degree sequence of this graph?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[5,3,2,2,2]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6670D-19EC-4CD6-B422-FE450149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358" y="2667000"/>
            <a:ext cx="3467584" cy="301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56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DDF-75E5-33EE-1656-06578AF1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subgraph of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Is H a subset of G?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DE412E-A2E7-D84E-3AB6-F0D1D055C1DC}"/>
              </a:ext>
            </a:extLst>
          </p:cNvPr>
          <p:cNvGrpSpPr/>
          <p:nvPr/>
        </p:nvGrpSpPr>
        <p:grpSpPr>
          <a:xfrm>
            <a:off x="5099844" y="2808240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50C153-C7D6-9E00-3792-98AC7E844852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41021-3054-8BD5-3300-C5A9CD1B3BD6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16E1FB-15CE-DF6A-5458-BC328145AB56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F99312-8784-B715-BEBE-A61FAB2FB06D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7FD90-4E2B-8EEC-760B-7FCFA6905160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A3384-71BD-1705-1D17-2AF004B42CC0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1D3EF-6B4D-F921-D9A2-48AF8AB656DF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8D70CE-E2FF-C5FE-D737-0963B7063DA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B2B95E-20DF-C228-5A1E-68E1B14BECF8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034B14-35F8-7431-BFCE-ECB0D4942C29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02577-500A-191F-1FFA-C7E7D650A4AF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0A318A-3455-1CB2-DF37-C7721FA710E3}"/>
              </a:ext>
            </a:extLst>
          </p:cNvPr>
          <p:cNvGrpSpPr/>
          <p:nvPr/>
        </p:nvGrpSpPr>
        <p:grpSpPr>
          <a:xfrm>
            <a:off x="1244097" y="2808243"/>
            <a:ext cx="2081784" cy="1193483"/>
            <a:chOff x="874776" y="3474337"/>
            <a:chExt cx="2081784" cy="11934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602D86-0E32-0216-1E94-178954C7DABB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42CCB5-DB4F-6949-00D0-6DBA51523394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20A2F1-3097-61F3-CCEE-51AD814C2FFB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CCEFEE-40D2-8850-520D-BDEB665C2BFA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9B854C-3E39-F492-BA94-4E4C2FA969FC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8979C9-D294-C027-4373-8DB803495197}"/>
                </a:ext>
              </a:extLst>
            </p:cNvPr>
            <p:cNvCxnSpPr>
              <a:cxnSpLocks/>
              <a:stCxn id="19" idx="1"/>
              <a:endCxn id="18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20F2FC-223A-5604-9292-207EFDCB0717}"/>
              </a:ext>
            </a:extLst>
          </p:cNvPr>
          <p:cNvSpPr txBox="1"/>
          <p:nvPr/>
        </p:nvSpPr>
        <p:spPr>
          <a:xfrm>
            <a:off x="1055584" y="43495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BE0C7-690E-11C4-EC3B-13C5428102B4}"/>
              </a:ext>
            </a:extLst>
          </p:cNvPr>
          <p:cNvSpPr txBox="1"/>
          <p:nvPr/>
        </p:nvSpPr>
        <p:spPr>
          <a:xfrm>
            <a:off x="4766770" y="43495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</p:spTree>
    <p:extLst>
      <p:ext uri="{BB962C8B-B14F-4D97-AF65-F5344CB8AC3E}">
        <p14:creationId xmlns:p14="http://schemas.microsoft.com/office/powerpoint/2010/main" val="7895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E95DDF-75E5-33EE-1656-06578AF1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a subgraph of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What about now?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85E830D-9A99-72A9-2B14-6E2BDD081B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59DE412E-A2E7-D84E-3AB6-F0D1D055C1DC}"/>
              </a:ext>
            </a:extLst>
          </p:cNvPr>
          <p:cNvGrpSpPr/>
          <p:nvPr/>
        </p:nvGrpSpPr>
        <p:grpSpPr>
          <a:xfrm>
            <a:off x="5099844" y="2808240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450C153-C7D6-9E00-3792-98AC7E844852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7241021-3054-8BD5-3300-C5A9CD1B3BD6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16E1FB-15CE-DF6A-5458-BC328145AB56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CF99312-8784-B715-BEBE-A61FAB2FB06D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407FD90-4E2B-8EEC-760B-7FCFA6905160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2AA3384-71BD-1705-1D17-2AF004B42CC0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71D3EF-6B4D-F921-D9A2-48AF8AB656DF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C8D70CE-E2FF-C5FE-D737-0963B7063DA1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5B2B95E-20DF-C228-5A1E-68E1B14BECF8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6034B14-35F8-7431-BFCE-ECB0D4942C29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2D02577-500A-191F-1FFA-C7E7D650A4AF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40A318A-3455-1CB2-DF37-C7721FA710E3}"/>
              </a:ext>
            </a:extLst>
          </p:cNvPr>
          <p:cNvGrpSpPr/>
          <p:nvPr/>
        </p:nvGrpSpPr>
        <p:grpSpPr>
          <a:xfrm>
            <a:off x="1244097" y="2808243"/>
            <a:ext cx="2081784" cy="1193483"/>
            <a:chOff x="874776" y="3474337"/>
            <a:chExt cx="2081784" cy="119348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8602D86-0E32-0216-1E94-178954C7DABB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F642CCB5-DB4F-6949-00D0-6DBA51523394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720A2F1-3097-61F3-CCEE-51AD814C2FFB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0CCEFEE-40D2-8850-520D-BDEB665C2BFA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89B854C-3E39-F492-BA94-4E4C2FA969FC}"/>
                </a:ext>
              </a:extLst>
            </p:cNvPr>
            <p:cNvCxnSpPr>
              <a:cxnSpLocks/>
              <a:stCxn id="17" idx="7"/>
              <a:endCxn id="18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E8979C9-D294-C027-4373-8DB803495197}"/>
                </a:ext>
              </a:extLst>
            </p:cNvPr>
            <p:cNvCxnSpPr>
              <a:cxnSpLocks/>
              <a:stCxn id="19" idx="1"/>
              <a:endCxn id="18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320F2FC-223A-5604-9292-207EFDCB0717}"/>
              </a:ext>
            </a:extLst>
          </p:cNvPr>
          <p:cNvSpPr txBox="1"/>
          <p:nvPr/>
        </p:nvSpPr>
        <p:spPr>
          <a:xfrm>
            <a:off x="1055584" y="434953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E7BE0C7-690E-11C4-EC3B-13C5428102B4}"/>
              </a:ext>
            </a:extLst>
          </p:cNvPr>
          <p:cNvSpPr txBox="1"/>
          <p:nvPr/>
        </p:nvSpPr>
        <p:spPr>
          <a:xfrm>
            <a:off x="4766770" y="4349533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7ED4AE3-1A55-0199-1C3A-17EBBC4CD499}"/>
              </a:ext>
            </a:extLst>
          </p:cNvPr>
          <p:cNvCxnSpPr>
            <a:cxnSpLocks/>
          </p:cNvCxnSpPr>
          <p:nvPr/>
        </p:nvCxnSpPr>
        <p:spPr>
          <a:xfrm flipV="1">
            <a:off x="2284989" y="4001721"/>
            <a:ext cx="0" cy="5324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29683C98-ACB7-944E-088D-FEF00AC4B452}"/>
              </a:ext>
            </a:extLst>
          </p:cNvPr>
          <p:cNvSpPr/>
          <p:nvPr/>
        </p:nvSpPr>
        <p:spPr>
          <a:xfrm>
            <a:off x="2100585" y="4481976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42675590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C613-2061-42CE-B2C6-79425E2FE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B9210-7C99-4515-AB58-F5215F4B51A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Given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a subgraph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any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B6B9210-7C99-4515-AB58-F5215F4B51A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10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4783A9E1-BF56-425E-9333-9868E278F2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9442" b="606"/>
          <a:stretch/>
        </p:blipFill>
        <p:spPr>
          <a:xfrm>
            <a:off x="1036827" y="2423985"/>
            <a:ext cx="1772361" cy="18085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7CFA0-8CE5-4CE9-8A6B-D9D952218DF6}"/>
                  </a:ext>
                </a:extLst>
              </p:cNvPr>
              <p:cNvSpPr txBox="1"/>
              <p:nvPr/>
            </p:nvSpPr>
            <p:spPr>
              <a:xfrm>
                <a:off x="5773539" y="4437114"/>
                <a:ext cx="4197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Which of these are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C7CFA0-8CE5-4CE9-8A6B-D9D952218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39" y="4437114"/>
                <a:ext cx="4197688" cy="369332"/>
              </a:xfrm>
              <a:prstGeom prst="rect">
                <a:avLst/>
              </a:prstGeom>
              <a:blipFill>
                <a:blip r:embed="rId4"/>
                <a:stretch>
                  <a:fillRect l="-116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DA1E-207F-4AE8-BD5E-352072940F93}"/>
                  </a:ext>
                </a:extLst>
              </p:cNvPr>
              <p:cNvSpPr txBox="1"/>
              <p:nvPr/>
            </p:nvSpPr>
            <p:spPr>
              <a:xfrm>
                <a:off x="941576" y="5380398"/>
                <a:ext cx="7542514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are both subgraphs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is NOT a subgraph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because the link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is not a link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7CDA1E-207F-4AE8-BD5E-352072940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576" y="5380398"/>
                <a:ext cx="7542514" cy="646331"/>
              </a:xfrm>
              <a:prstGeom prst="rect">
                <a:avLst/>
              </a:prstGeom>
              <a:blipFill>
                <a:blip r:embed="rId5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DC6290A-6646-4FF5-B13F-F8136DD3005A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8D82DDD-2E85-66CD-A5E3-C62780446776}"/>
              </a:ext>
            </a:extLst>
          </p:cNvPr>
          <p:cNvSpPr/>
          <p:nvPr/>
        </p:nvSpPr>
        <p:spPr>
          <a:xfrm>
            <a:off x="2507810" y="2227152"/>
            <a:ext cx="1004935" cy="3983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1F9B38-2A9B-BCAC-10A3-21F66490CE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04" b="606"/>
          <a:stretch/>
        </p:blipFill>
        <p:spPr>
          <a:xfrm>
            <a:off x="4712833" y="2423984"/>
            <a:ext cx="6319101" cy="1808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669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A90ED-D2ED-4DC3-9174-C2A643C83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 Graphs (Digraphs)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661D1-D19F-4F6E-804F-A9D14F8774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Arbitrary binary relations (not necessarily symmetric)</a:t>
                </a:r>
              </a:p>
              <a:p>
                <a:r>
                  <a:rPr lang="en-US" dirty="0"/>
                  <a:t>Edges have direction. In other words, edges are </a:t>
                </a:r>
                <a:r>
                  <a:rPr lang="en-US" b="1" dirty="0"/>
                  <a:t>ordered pairs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{(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B2661D1-D19F-4F6E-804F-A9D14F8774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5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0B2E7405-2C7D-490B-A330-27C6A774C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6375" y="2839795"/>
            <a:ext cx="3917950" cy="3314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8B80A4-FEA6-4AF8-A3E0-C37E2143D436}"/>
              </a:ext>
            </a:extLst>
          </p:cNvPr>
          <p:cNvSpPr txBox="1"/>
          <p:nvPr/>
        </p:nvSpPr>
        <p:spPr>
          <a:xfrm>
            <a:off x="0" y="6620361"/>
            <a:ext cx="534954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Hunter, David J. </a:t>
            </a:r>
            <a:r>
              <a:rPr lang="en-US" sz="900" i="1" dirty="0"/>
              <a:t>Essentials of Discrete Mathematics, 3rd Edition</a:t>
            </a:r>
            <a:r>
              <a:rPr lang="en-US" sz="900" dirty="0"/>
              <a:t>. Jones &amp; Bartlett Learning 2017</a:t>
            </a:r>
          </a:p>
        </p:txBody>
      </p:sp>
    </p:spTree>
    <p:extLst>
      <p:ext uri="{BB962C8B-B14F-4D97-AF65-F5344CB8AC3E}">
        <p14:creationId xmlns:p14="http://schemas.microsoft.com/office/powerpoint/2010/main" val="817849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170F2-F416-471C-AD69-E1A2560CE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50D21-2A5A-4561-996E-A04D9E0590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may be more than one link between a pair of adjacent nodes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196927-03B6-4B56-A6D5-7B0659FE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379" y="3022049"/>
            <a:ext cx="2967346" cy="2685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E75E76-4871-44A0-94D4-6E00F988E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578" y="3328763"/>
            <a:ext cx="4481997" cy="20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83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38331-E72B-4294-AB1C-25B9AC0E7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3CBF7-5228-471C-AF14-38F6311992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1" y="1578544"/>
            <a:ext cx="5450870" cy="4669856"/>
          </a:xfrm>
        </p:spPr>
        <p:txBody>
          <a:bodyPr/>
          <a:lstStyle/>
          <a:p>
            <a:r>
              <a:rPr lang="en-US" dirty="0"/>
              <a:t>One or more nodes is adjacent to itself (loops)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62804558-F033-4FE2-BC52-DE324D7E2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3054" y="2907017"/>
            <a:ext cx="4321883" cy="32414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54E71CB-F695-461F-8D94-8A89649DAE9F}"/>
              </a:ext>
            </a:extLst>
          </p:cNvPr>
          <p:cNvGrpSpPr/>
          <p:nvPr/>
        </p:nvGrpSpPr>
        <p:grpSpPr>
          <a:xfrm>
            <a:off x="1112044" y="2907017"/>
            <a:ext cx="4126706" cy="3241412"/>
            <a:chOff x="6274594" y="3482578"/>
            <a:chExt cx="4106214" cy="3186154"/>
          </a:xfrm>
        </p:grpSpPr>
        <p:sp>
          <p:nvSpPr>
            <p:cNvPr id="8" name="Rectangle">
              <a:extLst>
                <a:ext uri="{FF2B5EF4-FFF2-40B4-BE49-F238E27FC236}">
                  <a16:creationId xmlns:a16="http://schemas.microsoft.com/office/drawing/2014/main" id="{6A9DDE7B-0DFD-40D0-90DE-6630D5120751}"/>
                </a:ext>
              </a:extLst>
            </p:cNvPr>
            <p:cNvSpPr/>
            <p:nvPr/>
          </p:nvSpPr>
          <p:spPr>
            <a:xfrm>
              <a:off x="6274594" y="3482578"/>
              <a:ext cx="4106214" cy="318615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hueOff val="-1101185"/>
                    <a:satOff val="4910"/>
                    <a:lumOff val="-14610"/>
                  </a:schemeClr>
                </a:gs>
              </a:gsLst>
              <a:lin ang="5400000"/>
            </a:gradFill>
            <a:ln w="12700">
              <a:miter lim="400000"/>
            </a:ln>
            <a:effectLst>
              <a:outerShdw blurRad="76200" dir="18900000" rotWithShape="0">
                <a:srgbClr val="000000">
                  <a:alpha val="80000"/>
                </a:srgbClr>
              </a:outerShdw>
            </a:effectLst>
          </p:spPr>
          <p:txBody>
            <a:bodyPr lIns="35719" tIns="35719" rIns="35719" bIns="35719" anchor="ctr"/>
            <a:lstStyle/>
            <a:p>
              <a:pPr>
                <a:defRPr sz="2400">
                  <a:effectLst>
                    <a:outerShdw blurRad="25400" dist="23998" dir="2700000" rotWithShape="0">
                      <a:srgbClr val="000000">
                        <a:alpha val="31034"/>
                      </a:srgbClr>
                    </a:outerShdw>
                  </a:effectLst>
                </a:defRPr>
              </a:pPr>
              <a:endParaRPr sz="1687"/>
            </a:p>
          </p:txBody>
        </p:sp>
        <p:pic>
          <p:nvPicPr>
            <p:cNvPr id="9" name="Image" descr="Image">
              <a:extLst>
                <a:ext uri="{FF2B5EF4-FFF2-40B4-BE49-F238E27FC236}">
                  <a16:creationId xmlns:a16="http://schemas.microsoft.com/office/drawing/2014/main" id="{B20D6C60-DED3-41BE-8A14-2B3B748E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17422" t="42573" r="40967" b="3992"/>
            <a:stretch>
              <a:fillRect/>
            </a:stretch>
          </p:blipFill>
          <p:spPr>
            <a:xfrm>
              <a:off x="7242400" y="4463825"/>
              <a:ext cx="2170520" cy="1603640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762106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F5B9-8EE7-4BA0-9409-B0C32F54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Every pair of vertices is connected by an edge. </a:t>
                </a:r>
              </a:p>
              <a:p>
                <a:pPr marL="0" indent="0">
                  <a:buNone/>
                </a:pPr>
                <a:r>
                  <a:rPr lang="en-US" dirty="0"/>
                  <a:t>All possible edges are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Every node in the graph is adjacent to every other node in the graph.</a:t>
                </a:r>
              </a:p>
              <a:p>
                <a:pPr marL="0" indent="0">
                  <a:buNone/>
                </a:pPr>
                <a:r>
                  <a:rPr lang="en-US" dirty="0"/>
                  <a:t>Denoted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Also called a </a:t>
                </a:r>
                <a:r>
                  <a:rPr lang="en-US" b="1" dirty="0"/>
                  <a:t>clique</a:t>
                </a:r>
                <a:r>
                  <a:rPr lang="en-US" dirty="0"/>
                  <a:t> of size </a:t>
                </a:r>
                <a:r>
                  <a:rPr lang="en-US" i="1" dirty="0"/>
                  <a:t>n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BC70CF1-5547-40B5-9E9D-362D14B134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5450870" cy="4669856"/>
              </a:xfrm>
              <a:blipFill>
                <a:blip r:embed="rId2"/>
                <a:stretch>
                  <a:fillRect l="-1007" t="-10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D55B345-5E48-44BE-B703-23FA2F27F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3134"/>
            <a:ext cx="5981823" cy="54006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92913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8F262-5B10-490B-AF89-C6B9F8B83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If we know the degrees of all the vertices in an undirected graph, we can find the number of edges.</a:t>
                </a:r>
              </a:p>
              <a:p>
                <a:pPr marL="0" indent="0">
                  <a:buNone/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be an undirected graph. Then,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</a:t>
                </a:r>
              </a:p>
              <a:p>
                <a:pPr marL="0" indent="0">
                  <a:buNone/>
                </a:pPr>
                <a:r>
                  <a:rPr lang="en-US" dirty="0"/>
                  <a:t>The sum of the degrees of each vertex is twice the number of edges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Think about it this way:</a:t>
                </a:r>
              </a:p>
              <a:p>
                <a:pPr marL="457200" lvl="1" indent="0">
                  <a:buNone/>
                </a:pPr>
                <a:r>
                  <a:rPr lang="en-US" dirty="0"/>
                  <a:t>Each edge must have two vertices. Therefore, the sum of the degrees of the vertices is twice the number of edges.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8861A1-DBD6-421A-A783-3D346F489B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149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5C4F0-63BA-6C44-6423-1A8810D10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6B75D-7467-24AA-BF84-C779C705B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peer, review Homework 5 and Exam 1</a:t>
            </a:r>
          </a:p>
        </p:txBody>
      </p:sp>
    </p:spTree>
    <p:extLst>
      <p:ext uri="{BB962C8B-B14F-4D97-AF65-F5344CB8AC3E}">
        <p14:creationId xmlns:p14="http://schemas.microsoft.com/office/powerpoint/2010/main" val="1991885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059BE-7F3D-4E61-BF90-2BC7A45E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How many edges are in the graph with the following degree sequence?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[4,4,4,4,3,3,2,2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5EBE00-D51F-47BE-9C2B-C5001AB86D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3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21EB021-7DA1-4436-A0D7-88F7145C6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795" y="2890804"/>
            <a:ext cx="4678477" cy="34453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/>
              <p:nvPr/>
            </p:nvSpPr>
            <p:spPr>
              <a:xfrm>
                <a:off x="598112" y="3638691"/>
                <a:ext cx="37625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4+4+4+4+3+3+2+2=26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9A5020-FD57-42A9-ADED-A7DA4C2B5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112" y="3638691"/>
                <a:ext cx="376256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/>
              <p:nvPr/>
            </p:nvSpPr>
            <p:spPr>
              <a:xfrm>
                <a:off x="645130" y="4239030"/>
                <a:ext cx="1726755" cy="484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𝟏𝟑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edges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481CB1-1ECF-4B41-B4BE-8A9ED90F33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4239030"/>
                <a:ext cx="1726755" cy="484043"/>
              </a:xfrm>
              <a:prstGeom prst="rect">
                <a:avLst/>
              </a:prstGeom>
              <a:blipFill>
                <a:blip r:embed="rId5"/>
                <a:stretch>
                  <a:fillRect r="-2827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FAD6EB0-4CE5-4AFA-86AD-076D3B39C9EA}"/>
              </a:ext>
            </a:extLst>
          </p:cNvPr>
          <p:cNvSpPr txBox="1"/>
          <p:nvPr/>
        </p:nvSpPr>
        <p:spPr>
          <a:xfrm>
            <a:off x="645130" y="5259589"/>
            <a:ext cx="2634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 them. Is it true?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607C78-1639-0848-56CA-9B18CC207C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817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E6109-5F5D-4CEF-ACEC-3AC2E3865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30" y="232500"/>
            <a:ext cx="6188190" cy="837544"/>
          </a:xfrm>
        </p:spPr>
        <p:txBody>
          <a:bodyPr>
            <a:normAutofit/>
          </a:bodyPr>
          <a:lstStyle/>
          <a:p>
            <a:r>
              <a:rPr lang="en-US" dirty="0"/>
              <a:t>Handshaking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Example: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Is it possible for 7 people in a room to each shake hands with exactly 5 other people?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Turn it into a graph problem.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There are 7 vertices representing the 7 people. An edge between vertices represents a handshake. If each person shakes hands with exactly 5 other people, then each vertex has a degree of 5.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8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The sum of the degrees is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5+5+5+5+5+5+5=7∗5=  35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r>
                  <a:rPr lang="en-US" sz="1800" dirty="0">
                    <a:solidFill>
                      <a:schemeClr val="tx1"/>
                    </a:solidFill>
                  </a:rPr>
                  <a:t>That would mean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35</m:t>
                        </m:r>
                      </m:num>
                      <m:den>
                        <m:r>
                          <a:rPr lang="en-US" sz="1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17.5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edges. That is not possible.</a:t>
                </a: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785776-1642-4149-A1D6-44DFD2EB32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8076" y="1536290"/>
                <a:ext cx="6897100" cy="4959760"/>
              </a:xfrm>
              <a:blipFill>
                <a:blip r:embed="rId2"/>
                <a:stretch>
                  <a:fillRect l="-619" t="-13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lose-up of hands shaking&#10;&#10;Description automatically generated">
            <a:extLst>
              <a:ext uri="{FF2B5EF4-FFF2-40B4-BE49-F238E27FC236}">
                <a16:creationId xmlns:a16="http://schemas.microsoft.com/office/drawing/2014/main" id="{C05D75C7-428F-40B9-8342-480EC44AB41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4555" r="27136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/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E545A8D-6E49-564E-1AEC-057714433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0498" y="119378"/>
                <a:ext cx="2180918" cy="7646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117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6C64A-D88C-45EB-BF53-44BE9DF33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Handshaking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5A6714-440F-4CAF-BE5E-64822A52B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it: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Among a group of 5 people, is it possible for everyone to be friends with exactly 2 of the people in the group?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What </a:t>
            </a:r>
            <a:r>
              <a:rPr lang="en-US" dirty="0"/>
              <a:t>about with exactly 3 of the people in the group?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87A58D-A778-4042-B969-7A70B02347A9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/>
              <p:nvPr/>
            </p:nvSpPr>
            <p:spPr>
              <a:xfrm>
                <a:off x="645130" y="3429000"/>
                <a:ext cx="7680263" cy="7649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Yes. Using a graph of 5 vertices, there are 2 edges per vertex. 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2∗5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edges. It is possible.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D83E51E-E609-4529-8FB8-4638AE034C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30" y="3429000"/>
                <a:ext cx="7680263" cy="764953"/>
              </a:xfrm>
              <a:prstGeom prst="rect">
                <a:avLst/>
              </a:prstGeom>
              <a:blipFill>
                <a:blip r:embed="rId2"/>
                <a:stretch>
                  <a:fillRect l="-714" t="-4800" b="-24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/>
              <p:nvPr/>
            </p:nvSpPr>
            <p:spPr>
              <a:xfrm>
                <a:off x="710444" y="5122817"/>
                <a:ext cx="7680263" cy="48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No. There are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5∗3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=7.5</m:t>
                    </m:r>
                  </m:oMath>
                </a14:m>
                <a:r>
                  <a:rPr lang="en-US" dirty="0"/>
                  <a:t> edges. This is not possible.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4F8E4CC-2DCE-4164-8C4F-F04C19ADCD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444" y="5122817"/>
                <a:ext cx="7680263" cy="487954"/>
              </a:xfrm>
              <a:prstGeom prst="rect">
                <a:avLst/>
              </a:prstGeom>
              <a:blipFill>
                <a:blip r:embed="rId3"/>
                <a:stretch>
                  <a:fillRect l="-715"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/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deg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d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=2⋅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C454AAB-DA28-610E-0C64-0F4F14ACA2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9352" y="109951"/>
                <a:ext cx="2180918" cy="7646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5604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0639D-BF2B-16FC-9939-928FED97E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43677-DB8A-ADD0-05FF-26F5EE349D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13.1.1</a:t>
            </a:r>
          </a:p>
          <a:p>
            <a:pPr marL="0" indent="0">
              <a:buNone/>
            </a:pPr>
            <a:r>
              <a:rPr lang="en-US" dirty="0"/>
              <a:t>13.1.3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80862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0220-B0AA-4C13-830D-7399A68E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List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B10870F-5E60-4376-B0BB-9072ADC33D8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25483" y="2323202"/>
            <a:ext cx="4622989" cy="22115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EC8493-F025-4ED2-90AF-AB3EBCFE7E62}"/>
              </a:ext>
            </a:extLst>
          </p:cNvPr>
          <p:cNvSpPr txBox="1"/>
          <p:nvPr/>
        </p:nvSpPr>
        <p:spPr>
          <a:xfrm>
            <a:off x="646111" y="1495099"/>
            <a:ext cx="498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Represents the relationship between vertices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2EB31551-0276-4922-86DF-C10FC1E86532}"/>
              </a:ext>
            </a:extLst>
          </p:cNvPr>
          <p:cNvGraphicFramePr>
            <a:graphicFrameLocks noGrp="1"/>
          </p:cNvGraphicFramePr>
          <p:nvPr/>
        </p:nvGraphicFramePr>
        <p:xfrm>
          <a:off x="7372349" y="2323202"/>
          <a:ext cx="2076451" cy="3337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74713">
                  <a:extLst>
                    <a:ext uri="{9D8B030D-6E8A-4147-A177-3AD203B41FA5}">
                      <a16:colId xmlns:a16="http://schemas.microsoft.com/office/drawing/2014/main" val="2331700392"/>
                    </a:ext>
                  </a:extLst>
                </a:gridCol>
                <a:gridCol w="1201738">
                  <a:extLst>
                    <a:ext uri="{9D8B030D-6E8A-4147-A177-3AD203B41FA5}">
                      <a16:colId xmlns:a16="http://schemas.microsoft.com/office/drawing/2014/main" val="252872611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a, 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4888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g,c,d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526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4506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748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4557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887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87788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7742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20889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7586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0220-B0AA-4C13-830D-7399A68EAA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BEBCA5E8-BF82-4C47-A9B3-B26436C13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735008" y="2017233"/>
            <a:ext cx="4622989" cy="2211595"/>
          </a:xfrm>
          <a:prstGeom prst="rect">
            <a:avLst/>
          </a:prstGeom>
        </p:spPr>
      </p:pic>
      <p:graphicFrame>
        <p:nvGraphicFramePr>
          <p:cNvPr id="6" name="Table">
            <a:extLst>
              <a:ext uri="{FF2B5EF4-FFF2-40B4-BE49-F238E27FC236}">
                <a16:creationId xmlns:a16="http://schemas.microsoft.com/office/drawing/2014/main" id="{AF926270-6349-4532-B9EE-FD2FD091BE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5461169"/>
              </p:ext>
            </p:extLst>
          </p:nvPr>
        </p:nvGraphicFramePr>
        <p:xfrm>
          <a:off x="6524625" y="2017233"/>
          <a:ext cx="4572000" cy="4572000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S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A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B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D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E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F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G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b="1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1800" dirty="0">
                          <a:solidFill>
                            <a:schemeClr val="tx1"/>
                          </a:solidFill>
                        </a:rPr>
                        <a:t>T</a:t>
                      </a: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35B7E1CD-179C-4B1C-8A0C-0F8003D2D2DF}"/>
              </a:ext>
            </a:extLst>
          </p:cNvPr>
          <p:cNvSpPr txBox="1"/>
          <p:nvPr/>
        </p:nvSpPr>
        <p:spPr>
          <a:xfrm>
            <a:off x="646111" y="1305001"/>
            <a:ext cx="4955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Represent the relationship between nodes</a:t>
            </a:r>
          </a:p>
        </p:txBody>
      </p:sp>
    </p:spTree>
    <p:extLst>
      <p:ext uri="{BB962C8B-B14F-4D97-AF65-F5344CB8AC3E}">
        <p14:creationId xmlns:p14="http://schemas.microsoft.com/office/powerpoint/2010/main" val="18191382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A9552-716F-4763-A8EC-8211A9D85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0B11E-3868-466F-9185-82FD1C60E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Create an adjacency matrix for this graph</a:t>
            </a:r>
          </a:p>
        </p:txBody>
      </p:sp>
      <p:pic>
        <p:nvPicPr>
          <p:cNvPr id="5" name="Image" descr="Image">
            <a:extLst>
              <a:ext uri="{FF2B5EF4-FFF2-40B4-BE49-F238E27FC236}">
                <a16:creationId xmlns:a16="http://schemas.microsoft.com/office/drawing/2014/main" id="{2847D195-8DB7-4FBF-9CF9-F8611B8E4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186" y="2562802"/>
            <a:ext cx="2794001" cy="306070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" name="Table">
            <a:extLst>
              <a:ext uri="{FF2B5EF4-FFF2-40B4-BE49-F238E27FC236}">
                <a16:creationId xmlns:a16="http://schemas.microsoft.com/office/drawing/2014/main" id="{183E484D-A84D-AE62-7323-EABF55DB61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1199067"/>
              </p:ext>
            </p:extLst>
          </p:nvPr>
        </p:nvGraphicFramePr>
        <p:xfrm>
          <a:off x="6456045" y="1548603"/>
          <a:ext cx="3200400" cy="3200400"/>
        </p:xfrm>
        <a:graphic>
          <a:graphicData uri="http://schemas.openxmlformats.org/drawingml/2006/table">
            <a:tbl>
              <a:tblPr firstRow="1" firstCol="1">
                <a:tableStyleId>{5940675A-B579-460E-94D1-54222C63F5DA}</a:tableStyleId>
              </a:tblPr>
              <a:tblGrid>
                <a:gridCol w="457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7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ctr"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sz="1800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algn="ctr" defTabSz="914400">
                        <a:defRPr sz="2800"/>
                      </a:pPr>
                      <a:endParaRPr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F7077AE-F9DB-F9C8-9452-F329CF7A9922}"/>
              </a:ext>
            </a:extLst>
          </p:cNvPr>
          <p:cNvSpPr txBox="1"/>
          <p:nvPr/>
        </p:nvSpPr>
        <p:spPr>
          <a:xfrm>
            <a:off x="6823710" y="5353735"/>
            <a:ext cx="46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do you notice about the symmetry of this undirected graph?</a:t>
            </a:r>
          </a:p>
        </p:txBody>
      </p:sp>
    </p:spTree>
    <p:extLst>
      <p:ext uri="{BB962C8B-B14F-4D97-AF65-F5344CB8AC3E}">
        <p14:creationId xmlns:p14="http://schemas.microsoft.com/office/powerpoint/2010/main" val="213254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49FE2-83C5-DB4E-00ED-9947E6BEE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786321-8174-F99C-3D07-D54E558A3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13.2.1</a:t>
            </a:r>
          </a:p>
          <a:p>
            <a:pPr marL="0" indent="0">
              <a:buNone/>
            </a:pPr>
            <a:r>
              <a:rPr lang="en-US" dirty="0"/>
              <a:t>13.2.2</a:t>
            </a:r>
          </a:p>
          <a:p>
            <a:pPr marL="0" indent="0">
              <a:buNone/>
            </a:pPr>
            <a:r>
              <a:rPr lang="en-US" dirty="0"/>
              <a:t>13.2.3 (if time)</a:t>
            </a:r>
          </a:p>
        </p:txBody>
      </p:sp>
    </p:spTree>
    <p:extLst>
      <p:ext uri="{BB962C8B-B14F-4D97-AF65-F5344CB8AC3E}">
        <p14:creationId xmlns:p14="http://schemas.microsoft.com/office/powerpoint/2010/main" val="3171156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D4EA8-AC6B-F146-426D-887A7DB9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C5EFB-B471-D056-F2C6-A658C39E3D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9395" y="1181100"/>
                <a:ext cx="11420415" cy="9714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Two graphs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isomorphic if we can find a way to map the vertex sets of each graph such that there is an edge between two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1" dirty="0"/>
                  <a:t> if and only if </a:t>
                </a:r>
                <a:r>
                  <a:rPr lang="en-US" dirty="0"/>
                  <a:t>there is an edge between the corresponding two vertices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38C5EFB-B471-D056-F2C6-A658C39E3D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95" y="1181100"/>
                <a:ext cx="11420415" cy="971464"/>
              </a:xfrm>
              <a:blipFill>
                <a:blip r:embed="rId2"/>
                <a:stretch>
                  <a:fillRect l="-481" t="-5660" r="-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A3AB3C4-6FF7-AEC1-2B50-826492D90C46}"/>
              </a:ext>
            </a:extLst>
          </p:cNvPr>
          <p:cNvSpPr txBox="1"/>
          <p:nvPr/>
        </p:nvSpPr>
        <p:spPr>
          <a:xfrm>
            <a:off x="285972" y="5572482"/>
            <a:ext cx="5684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Another way to think about it:  Two graphs are isomorphic if the vertices can be relabeled so that the graphs are identical.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B080EB-0A79-0647-E221-BF422287365A}"/>
                  </a:ext>
                </a:extLst>
              </p:cNvPr>
              <p:cNvSpPr txBox="1"/>
              <p:nvPr/>
            </p:nvSpPr>
            <p:spPr>
              <a:xfrm>
                <a:off x="285972" y="3360983"/>
                <a:ext cx="41672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7B080EB-0A79-0647-E221-BF4222873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2" y="3360983"/>
                <a:ext cx="4167295" cy="369332"/>
              </a:xfrm>
              <a:prstGeom prst="rect">
                <a:avLst/>
              </a:prstGeom>
              <a:blipFill>
                <a:blip r:embed="rId3"/>
                <a:stretch>
                  <a:fillRect l="-439" b="-163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2" name="Group 61">
            <a:extLst>
              <a:ext uri="{FF2B5EF4-FFF2-40B4-BE49-F238E27FC236}">
                <a16:creationId xmlns:a16="http://schemas.microsoft.com/office/drawing/2014/main" id="{C76F1F06-FF48-F5F7-13A8-5D0930EFD25D}"/>
              </a:ext>
            </a:extLst>
          </p:cNvPr>
          <p:cNvGrpSpPr/>
          <p:nvPr/>
        </p:nvGrpSpPr>
        <p:grpSpPr>
          <a:xfrm>
            <a:off x="7119256" y="3167809"/>
            <a:ext cx="1369931" cy="1840956"/>
            <a:chOff x="7119256" y="3167809"/>
            <a:chExt cx="1369931" cy="1840956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CBC249A-DEBC-C198-E0C8-580E88123F64}"/>
                </a:ext>
              </a:extLst>
            </p:cNvPr>
            <p:cNvGrpSpPr/>
            <p:nvPr/>
          </p:nvGrpSpPr>
          <p:grpSpPr>
            <a:xfrm>
              <a:off x="7119256" y="3621539"/>
              <a:ext cx="1369931" cy="1387226"/>
              <a:chOff x="6513931" y="3862776"/>
              <a:chExt cx="1369931" cy="1387226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E3A6BCB-C2E3-A69B-294B-B8D59E1226C6}"/>
                  </a:ext>
                </a:extLst>
              </p:cNvPr>
              <p:cNvSpPr/>
              <p:nvPr/>
            </p:nvSpPr>
            <p:spPr>
              <a:xfrm>
                <a:off x="6513931" y="3862776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a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A09B0EA2-89A0-70B2-981E-F80F70BED274}"/>
                  </a:ext>
                </a:extLst>
              </p:cNvPr>
              <p:cNvSpPr/>
              <p:nvPr/>
            </p:nvSpPr>
            <p:spPr>
              <a:xfrm>
                <a:off x="7561882" y="4941288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c</a:t>
                </a:r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3A0DCBFD-F177-C004-D7C1-D45248CEB1C3}"/>
                  </a:ext>
                </a:extLst>
              </p:cNvPr>
              <p:cNvSpPr/>
              <p:nvPr/>
            </p:nvSpPr>
            <p:spPr>
              <a:xfrm>
                <a:off x="7561882" y="3862776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b</a:t>
                </a:r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B6EB7D3C-82DD-C4CB-3AE0-36353D54F57A}"/>
                  </a:ext>
                </a:extLst>
              </p:cNvPr>
              <p:cNvSpPr/>
              <p:nvPr/>
            </p:nvSpPr>
            <p:spPr>
              <a:xfrm>
                <a:off x="6517593" y="4941289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d</a:t>
                </a: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181E3AE-AA59-995A-3163-3AA2BD6BEDA9}"/>
                  </a:ext>
                </a:extLst>
              </p:cNvPr>
              <p:cNvCxnSpPr>
                <a:cxnSpLocks/>
                <a:stCxn id="12" idx="6"/>
                <a:endCxn id="10" idx="2"/>
              </p:cNvCxnSpPr>
              <p:nvPr/>
            </p:nvCxnSpPr>
            <p:spPr>
              <a:xfrm flipV="1">
                <a:off x="6839573" y="5095645"/>
                <a:ext cx="722308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897BBD-8385-AF89-5343-4E6E65695626}"/>
                  </a:ext>
                </a:extLst>
              </p:cNvPr>
              <p:cNvCxnSpPr>
                <a:cxnSpLocks/>
                <a:stCxn id="8" idx="4"/>
                <a:endCxn id="12" idx="0"/>
              </p:cNvCxnSpPr>
              <p:nvPr/>
            </p:nvCxnSpPr>
            <p:spPr>
              <a:xfrm>
                <a:off x="6674921" y="4171489"/>
                <a:ext cx="3662" cy="769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E8D7332-5A4C-C241-22E3-9E8FE67DC707}"/>
                  </a:ext>
                </a:extLst>
              </p:cNvPr>
              <p:cNvCxnSpPr>
                <a:cxnSpLocks/>
                <a:stCxn id="11" idx="4"/>
                <a:endCxn id="10" idx="0"/>
              </p:cNvCxnSpPr>
              <p:nvPr/>
            </p:nvCxnSpPr>
            <p:spPr>
              <a:xfrm>
                <a:off x="7722872" y="4171489"/>
                <a:ext cx="0" cy="76979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EE3EB09F-4F63-69E6-EB76-72B40E752616}"/>
                  </a:ext>
                </a:extLst>
              </p:cNvPr>
              <p:cNvCxnSpPr>
                <a:cxnSpLocks/>
                <a:stCxn id="11" idx="3"/>
                <a:endCxn id="12" idx="7"/>
              </p:cNvCxnSpPr>
              <p:nvPr/>
            </p:nvCxnSpPr>
            <p:spPr>
              <a:xfrm flipH="1">
                <a:off x="6792420" y="4126279"/>
                <a:ext cx="816615" cy="8602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36C63DC-C6A2-25F9-3741-E822E2B02BE8}"/>
                    </a:ext>
                  </a:extLst>
                </p:cNvPr>
                <p:cNvSpPr txBox="1"/>
                <p:nvPr/>
              </p:nvSpPr>
              <p:spPr>
                <a:xfrm>
                  <a:off x="7561081" y="3167809"/>
                  <a:ext cx="4899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136C63DC-C6A2-25F9-3741-E822E2B02B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081" y="3167809"/>
                  <a:ext cx="489942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EADB6AE6-3906-DF8B-32AA-A844FB290505}"/>
              </a:ext>
            </a:extLst>
          </p:cNvPr>
          <p:cNvGrpSpPr/>
          <p:nvPr/>
        </p:nvGrpSpPr>
        <p:grpSpPr>
          <a:xfrm>
            <a:off x="9653211" y="3205336"/>
            <a:ext cx="1575957" cy="2427572"/>
            <a:chOff x="9653211" y="3205336"/>
            <a:chExt cx="1575957" cy="2427572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2AFBEF1E-B4BC-3214-692A-267B87E57197}"/>
                </a:ext>
              </a:extLst>
            </p:cNvPr>
            <p:cNvGrpSpPr/>
            <p:nvPr/>
          </p:nvGrpSpPr>
          <p:grpSpPr>
            <a:xfrm>
              <a:off x="9653211" y="3621539"/>
              <a:ext cx="1575957" cy="2011369"/>
              <a:chOff x="9127001" y="3819888"/>
              <a:chExt cx="1575957" cy="2011369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A684EAEF-29A4-04E2-6A1E-A9D3B7EFBA4A}"/>
                  </a:ext>
                </a:extLst>
              </p:cNvPr>
              <p:cNvSpPr/>
              <p:nvPr/>
            </p:nvSpPr>
            <p:spPr>
              <a:xfrm>
                <a:off x="9748145" y="3819888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w</a:t>
                </a:r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A72A224-C11B-F9D4-E9A0-FC88C8817D2B}"/>
                  </a:ext>
                </a:extLst>
              </p:cNvPr>
              <p:cNvSpPr/>
              <p:nvPr/>
            </p:nvSpPr>
            <p:spPr>
              <a:xfrm>
                <a:off x="9127001" y="5522543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z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99231394-BBF1-3FB3-22FC-6DCFA36D9F8C}"/>
                  </a:ext>
                </a:extLst>
              </p:cNvPr>
              <p:cNvSpPr/>
              <p:nvPr/>
            </p:nvSpPr>
            <p:spPr>
              <a:xfrm>
                <a:off x="10380978" y="5522544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y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703B4588-7932-AB79-1386-6E29C298A36E}"/>
                  </a:ext>
                </a:extLst>
              </p:cNvPr>
              <p:cNvSpPr/>
              <p:nvPr/>
            </p:nvSpPr>
            <p:spPr>
              <a:xfrm>
                <a:off x="9748145" y="4700052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x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BA7175A-C41C-A8D2-21C3-0179D098AA5E}"/>
                  </a:ext>
                </a:extLst>
              </p:cNvPr>
              <p:cNvCxnSpPr>
                <a:cxnSpLocks/>
                <a:stCxn id="31" idx="3"/>
                <a:endCxn id="29" idx="0"/>
              </p:cNvCxnSpPr>
              <p:nvPr/>
            </p:nvCxnSpPr>
            <p:spPr>
              <a:xfrm flipH="1">
                <a:off x="9287989" y="4963555"/>
                <a:ext cx="507309" cy="558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41F13FA-FFAA-A55E-8A74-994C7DB4509E}"/>
                  </a:ext>
                </a:extLst>
              </p:cNvPr>
              <p:cNvCxnSpPr>
                <a:cxnSpLocks/>
                <a:stCxn id="28" idx="4"/>
                <a:endCxn id="31" idx="0"/>
              </p:cNvCxnSpPr>
              <p:nvPr/>
            </p:nvCxnSpPr>
            <p:spPr>
              <a:xfrm>
                <a:off x="9909135" y="4128601"/>
                <a:ext cx="0" cy="5714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4796D34-8434-5FCA-ED0C-601CCB717A05}"/>
                  </a:ext>
                </a:extLst>
              </p:cNvPr>
              <p:cNvCxnSpPr>
                <a:cxnSpLocks/>
                <a:stCxn id="30" idx="2"/>
                <a:endCxn id="29" idx="6"/>
              </p:cNvCxnSpPr>
              <p:nvPr/>
            </p:nvCxnSpPr>
            <p:spPr>
              <a:xfrm flipH="1">
                <a:off x="9448979" y="5676901"/>
                <a:ext cx="93199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8987231-335D-54AB-F690-4F5A56D7451F}"/>
                  </a:ext>
                </a:extLst>
              </p:cNvPr>
              <p:cNvCxnSpPr>
                <a:cxnSpLocks/>
                <a:stCxn id="30" idx="0"/>
                <a:endCxn id="31" idx="5"/>
              </p:cNvCxnSpPr>
              <p:nvPr/>
            </p:nvCxnSpPr>
            <p:spPr>
              <a:xfrm flipH="1" flipV="1">
                <a:off x="10022972" y="4963555"/>
                <a:ext cx="518996" cy="558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ED0F1FB-1E22-E09E-4A3A-28C9835AF5C4}"/>
                    </a:ext>
                  </a:extLst>
                </p:cNvPr>
                <p:cNvSpPr txBox="1"/>
                <p:nvPr/>
              </p:nvSpPr>
              <p:spPr>
                <a:xfrm>
                  <a:off x="10190374" y="3205336"/>
                  <a:ext cx="4952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1ED0F1FB-1E22-E09E-4A3A-28C9835AF5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374" y="3205336"/>
                  <a:ext cx="495264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81A0CA3-70BA-167F-D003-923E7DD2AB1E}"/>
                  </a:ext>
                </a:extLst>
              </p:cNvPr>
              <p:cNvSpPr txBox="1"/>
              <p:nvPr/>
            </p:nvSpPr>
            <p:spPr>
              <a:xfrm>
                <a:off x="277309" y="4317037"/>
                <a:ext cx="40982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b="1" dirty="0"/>
                  <a:t>isomorphism</a:t>
                </a:r>
                <a:r>
                  <a:rPr lang="en-US" dirty="0"/>
                  <a:t>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C81A0CA3-70BA-167F-D003-923E7DD2A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09" y="4317037"/>
                <a:ext cx="4098238" cy="369332"/>
              </a:xfrm>
              <a:prstGeom prst="rect">
                <a:avLst/>
              </a:prstGeom>
              <a:blipFill>
                <a:blip r:embed="rId6"/>
                <a:stretch>
                  <a:fillRect l="-446" t="-8197" r="-2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A869F0-3FCB-B5A0-8888-23E1BE89D959}"/>
                  </a:ext>
                </a:extLst>
              </p:cNvPr>
              <p:cNvSpPr txBox="1"/>
              <p:nvPr/>
            </p:nvSpPr>
            <p:spPr>
              <a:xfrm>
                <a:off x="285972" y="2293635"/>
                <a:ext cx="1072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other words, we need to find a bijection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such that for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then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if and only if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8A869F0-3FCB-B5A0-8888-23E1BE89D9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972" y="2293635"/>
                <a:ext cx="10725199" cy="923330"/>
              </a:xfrm>
              <a:prstGeom prst="rect">
                <a:avLst/>
              </a:prstGeom>
              <a:blipFill>
                <a:blip r:embed="rId7"/>
                <a:stretch>
                  <a:fillRect l="-512" t="-3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878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9" grpId="0"/>
      <p:bldP spid="64" grpId="0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59459-7B40-1952-EB05-E5227CF60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Isomorphisms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2FF44C-847F-2828-11CA-58DFA546C3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6552885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Some graph properties are preserved under isomorphism.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If two graphs are isomorphic, then both have the same:</a:t>
            </a:r>
          </a:p>
          <a:p>
            <a:r>
              <a:rPr lang="en-US" dirty="0"/>
              <a:t>Vertex degree</a:t>
            </a:r>
          </a:p>
          <a:p>
            <a:r>
              <a:rPr lang="en-US" dirty="0"/>
              <a:t>Degree sequence</a:t>
            </a:r>
          </a:p>
          <a:p>
            <a:r>
              <a:rPr lang="en-US" dirty="0"/>
              <a:t>Anything related to the structure of the graph rather than the labels on the vertices/edges.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4C4E3DC-7B31-5CAA-71F9-646E23FB648E}"/>
              </a:ext>
            </a:extLst>
          </p:cNvPr>
          <p:cNvGrpSpPr/>
          <p:nvPr/>
        </p:nvGrpSpPr>
        <p:grpSpPr>
          <a:xfrm>
            <a:off x="7119256" y="3167809"/>
            <a:ext cx="1369931" cy="1840956"/>
            <a:chOff x="7119256" y="3167809"/>
            <a:chExt cx="1369931" cy="184095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A291F88F-6C61-A0DD-2DE6-A571B7680851}"/>
                </a:ext>
              </a:extLst>
            </p:cNvPr>
            <p:cNvGrpSpPr/>
            <p:nvPr/>
          </p:nvGrpSpPr>
          <p:grpSpPr>
            <a:xfrm>
              <a:off x="7119256" y="3621539"/>
              <a:ext cx="1369931" cy="1387226"/>
              <a:chOff x="6513931" y="3862776"/>
              <a:chExt cx="1369931" cy="1387226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772A75AF-02E9-5FA8-616D-A614527D0F45}"/>
                  </a:ext>
                </a:extLst>
              </p:cNvPr>
              <p:cNvSpPr/>
              <p:nvPr/>
            </p:nvSpPr>
            <p:spPr>
              <a:xfrm>
                <a:off x="6513931" y="3862776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a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A626B756-AC1C-4359-F066-A4D910424064}"/>
                  </a:ext>
                </a:extLst>
              </p:cNvPr>
              <p:cNvSpPr/>
              <p:nvPr/>
            </p:nvSpPr>
            <p:spPr>
              <a:xfrm>
                <a:off x="7561882" y="4941288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c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BFA7F816-A05F-A8C5-C7A5-AD6C9A7C5618}"/>
                  </a:ext>
                </a:extLst>
              </p:cNvPr>
              <p:cNvSpPr/>
              <p:nvPr/>
            </p:nvSpPr>
            <p:spPr>
              <a:xfrm>
                <a:off x="7561882" y="3862776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b</a:t>
                </a:r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061354A0-8730-1BC0-E0CA-8EF5E08BD545}"/>
                  </a:ext>
                </a:extLst>
              </p:cNvPr>
              <p:cNvSpPr/>
              <p:nvPr/>
            </p:nvSpPr>
            <p:spPr>
              <a:xfrm>
                <a:off x="6517593" y="4941289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d</a:t>
                </a:r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97606B1E-DCFF-3745-029D-76E8EC13C482}"/>
                  </a:ext>
                </a:extLst>
              </p:cNvPr>
              <p:cNvCxnSpPr>
                <a:cxnSpLocks/>
                <a:stCxn id="10" idx="6"/>
                <a:endCxn id="8" idx="2"/>
              </p:cNvCxnSpPr>
              <p:nvPr/>
            </p:nvCxnSpPr>
            <p:spPr>
              <a:xfrm flipV="1">
                <a:off x="6839573" y="5095645"/>
                <a:ext cx="722308" cy="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8B790B-AE9C-51F9-98E9-7C1871A2EA0F}"/>
                  </a:ext>
                </a:extLst>
              </p:cNvPr>
              <p:cNvCxnSpPr>
                <a:cxnSpLocks/>
                <a:stCxn id="7" idx="4"/>
                <a:endCxn id="10" idx="0"/>
              </p:cNvCxnSpPr>
              <p:nvPr/>
            </p:nvCxnSpPr>
            <p:spPr>
              <a:xfrm>
                <a:off x="6674921" y="4171489"/>
                <a:ext cx="3662" cy="76980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AFE082DE-7843-72C9-2EFD-161BE0C3EF37}"/>
                  </a:ext>
                </a:extLst>
              </p:cNvPr>
              <p:cNvCxnSpPr>
                <a:cxnSpLocks/>
                <a:stCxn id="9" idx="4"/>
                <a:endCxn id="8" idx="0"/>
              </p:cNvCxnSpPr>
              <p:nvPr/>
            </p:nvCxnSpPr>
            <p:spPr>
              <a:xfrm>
                <a:off x="7722872" y="4171489"/>
                <a:ext cx="0" cy="76979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13805131-5367-E064-6A1A-69CBE63D66B9}"/>
                  </a:ext>
                </a:extLst>
              </p:cNvPr>
              <p:cNvCxnSpPr>
                <a:cxnSpLocks/>
                <a:stCxn id="9" idx="3"/>
                <a:endCxn id="10" idx="7"/>
              </p:cNvCxnSpPr>
              <p:nvPr/>
            </p:nvCxnSpPr>
            <p:spPr>
              <a:xfrm flipH="1">
                <a:off x="6792420" y="4126279"/>
                <a:ext cx="816615" cy="86022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932F04-BEBE-97E9-9944-6BF151040445}"/>
                    </a:ext>
                  </a:extLst>
                </p:cNvPr>
                <p:cNvSpPr txBox="1"/>
                <p:nvPr/>
              </p:nvSpPr>
              <p:spPr>
                <a:xfrm>
                  <a:off x="7561081" y="3167809"/>
                  <a:ext cx="489942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932F04-BEBE-97E9-9944-6BF1510404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1081" y="3167809"/>
                  <a:ext cx="489942" cy="369332"/>
                </a:xfrm>
                <a:prstGeom prst="rect">
                  <a:avLst/>
                </a:prstGeom>
                <a:blipFill>
                  <a:blip r:embed="rId2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A90E13D-8561-E47E-8041-6D2D7F6B7F3A}"/>
              </a:ext>
            </a:extLst>
          </p:cNvPr>
          <p:cNvGrpSpPr/>
          <p:nvPr/>
        </p:nvGrpSpPr>
        <p:grpSpPr>
          <a:xfrm>
            <a:off x="9653211" y="3205336"/>
            <a:ext cx="1575957" cy="2427572"/>
            <a:chOff x="9653211" y="3205336"/>
            <a:chExt cx="1575957" cy="242757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036C46-243B-857E-0BF5-27FBA07E61E9}"/>
                </a:ext>
              </a:extLst>
            </p:cNvPr>
            <p:cNvGrpSpPr/>
            <p:nvPr/>
          </p:nvGrpSpPr>
          <p:grpSpPr>
            <a:xfrm>
              <a:off x="9653211" y="3621539"/>
              <a:ext cx="1575957" cy="2011369"/>
              <a:chOff x="9127001" y="3819888"/>
              <a:chExt cx="1575957" cy="2011369"/>
            </a:xfrm>
          </p:grpSpPr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524F4D2-D764-E3F6-A178-6F1AEECA8568}"/>
                  </a:ext>
                </a:extLst>
              </p:cNvPr>
              <p:cNvSpPr/>
              <p:nvPr/>
            </p:nvSpPr>
            <p:spPr>
              <a:xfrm>
                <a:off x="9748145" y="3819888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w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4DB3813-6D99-5B30-A7CE-DC690C9778A8}"/>
                  </a:ext>
                </a:extLst>
              </p:cNvPr>
              <p:cNvSpPr/>
              <p:nvPr/>
            </p:nvSpPr>
            <p:spPr>
              <a:xfrm>
                <a:off x="9127001" y="5522543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z</a:t>
                </a: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63659F7-C7A0-A3A0-6D50-058006821212}"/>
                  </a:ext>
                </a:extLst>
              </p:cNvPr>
              <p:cNvSpPr/>
              <p:nvPr/>
            </p:nvSpPr>
            <p:spPr>
              <a:xfrm>
                <a:off x="10380978" y="5522544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y</a:t>
                </a:r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73E0AE2-5A49-CEF2-4F54-624E7BEBC7D8}"/>
                  </a:ext>
                </a:extLst>
              </p:cNvPr>
              <p:cNvSpPr/>
              <p:nvPr/>
            </p:nvSpPr>
            <p:spPr>
              <a:xfrm>
                <a:off x="9748145" y="4700052"/>
                <a:ext cx="321980" cy="308713"/>
              </a:xfrm>
              <a:prstGeom prst="ellipse">
                <a:avLst/>
              </a:prstGeom>
            </p:spPr>
            <p:style>
              <a:lnRef idx="1">
                <a:schemeClr val="dk1"/>
              </a:lnRef>
              <a:fillRef idx="3">
                <a:schemeClr val="dk1"/>
              </a:fillRef>
              <a:effectRef idx="2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Arial Black" panose="020B0A04020102020204" pitchFamily="34" charset="0"/>
                  </a:rPr>
                  <a:t>x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27D98CC-4FEA-8628-46B9-FF4A2A22C295}"/>
                  </a:ext>
                </a:extLst>
              </p:cNvPr>
              <p:cNvCxnSpPr>
                <a:cxnSpLocks/>
                <a:stCxn id="21" idx="3"/>
                <a:endCxn id="19" idx="0"/>
              </p:cNvCxnSpPr>
              <p:nvPr/>
            </p:nvCxnSpPr>
            <p:spPr>
              <a:xfrm flipH="1">
                <a:off x="9287989" y="4963555"/>
                <a:ext cx="507309" cy="558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59AA6405-B552-9095-9D20-765666701FCD}"/>
                  </a:ext>
                </a:extLst>
              </p:cNvPr>
              <p:cNvCxnSpPr>
                <a:cxnSpLocks/>
                <a:stCxn id="18" idx="4"/>
                <a:endCxn id="21" idx="0"/>
              </p:cNvCxnSpPr>
              <p:nvPr/>
            </p:nvCxnSpPr>
            <p:spPr>
              <a:xfrm>
                <a:off x="9909135" y="4128601"/>
                <a:ext cx="0" cy="571451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A498718-9219-437F-CA80-61968DF8D7FC}"/>
                  </a:ext>
                </a:extLst>
              </p:cNvPr>
              <p:cNvCxnSpPr>
                <a:cxnSpLocks/>
                <a:stCxn id="20" idx="2"/>
                <a:endCxn id="19" idx="6"/>
              </p:cNvCxnSpPr>
              <p:nvPr/>
            </p:nvCxnSpPr>
            <p:spPr>
              <a:xfrm flipH="1">
                <a:off x="9448979" y="5676901"/>
                <a:ext cx="931999" cy="0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F2A0589-ED9C-76C1-9976-05E15064E1FC}"/>
                  </a:ext>
                </a:extLst>
              </p:cNvPr>
              <p:cNvCxnSpPr>
                <a:cxnSpLocks/>
                <a:stCxn id="20" idx="0"/>
                <a:endCxn id="21" idx="5"/>
              </p:cNvCxnSpPr>
              <p:nvPr/>
            </p:nvCxnSpPr>
            <p:spPr>
              <a:xfrm flipH="1" flipV="1">
                <a:off x="10022972" y="4963555"/>
                <a:ext cx="518996" cy="558989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5525FF-EC69-42DA-9DE0-983C333E6441}"/>
                    </a:ext>
                  </a:extLst>
                </p:cNvPr>
                <p:cNvSpPr txBox="1"/>
                <p:nvPr/>
              </p:nvSpPr>
              <p:spPr>
                <a:xfrm>
                  <a:off x="10190374" y="3205336"/>
                  <a:ext cx="4952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C85525FF-EC69-42DA-9DE0-983C333E6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90374" y="3205336"/>
                  <a:ext cx="495264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46950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5C9A6-512F-4B6A-AC16-CDB1E80ED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vs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F441-06EB-449C-99D6-2709624BB3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10022870" cy="4669856"/>
          </a:xfrm>
        </p:spPr>
        <p:txBody>
          <a:bodyPr/>
          <a:lstStyle/>
          <a:p>
            <a:r>
              <a:rPr lang="en-US" dirty="0"/>
              <a:t>Both are composed of vertices/nodes and edges/links.</a:t>
            </a:r>
          </a:p>
          <a:p>
            <a:endParaRPr lang="en-US" dirty="0"/>
          </a:p>
          <a:p>
            <a:r>
              <a:rPr lang="en-US" dirty="0"/>
              <a:t>Tree: A tree is an undirected graph that is </a:t>
            </a:r>
            <a:r>
              <a:rPr lang="en-US" b="1" dirty="0"/>
              <a:t>connected</a:t>
            </a:r>
            <a:r>
              <a:rPr lang="en-US" dirty="0"/>
              <a:t> and has </a:t>
            </a:r>
            <a:r>
              <a:rPr lang="en-US" b="1" dirty="0"/>
              <a:t>no cycles</a:t>
            </a:r>
            <a:r>
              <a:rPr lang="en-US" dirty="0"/>
              <a:t>. A tree is a type of graph.</a:t>
            </a:r>
          </a:p>
          <a:p>
            <a:r>
              <a:rPr lang="en-US" dirty="0"/>
              <a:t>Graph: Can have cycles (but doesn't have to). Does not have to be connected.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697906-8A74-434D-A214-6542A6488105}"/>
              </a:ext>
            </a:extLst>
          </p:cNvPr>
          <p:cNvSpPr txBox="1"/>
          <p:nvPr/>
        </p:nvSpPr>
        <p:spPr>
          <a:xfrm>
            <a:off x="0" y="6657945"/>
            <a:ext cx="389241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00" dirty="0"/>
              <a:t>Graphic from: https://medium.com/swlh/making-data-trees-in-python-3a3ceb050cfd</a:t>
            </a:r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AFB40418-47BD-47F7-B9D3-EBC8F791E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616" y="3950544"/>
            <a:ext cx="5048767" cy="270740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5522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2F3FB-9AB1-C464-DF40-5E58AD8BD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8A08E-C3FE-AFCD-2868-0F8D6261D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13.3.1</a:t>
            </a:r>
          </a:p>
          <a:p>
            <a:pPr marL="0" indent="0">
              <a:buNone/>
            </a:pPr>
            <a:r>
              <a:rPr lang="en-US" dirty="0"/>
              <a:t>13.3.2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219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FE16F-08A3-479E-991E-E51984C6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B02E64-0A1D-45F0-9360-A537F4CC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094072"/>
            <a:ext cx="9308810" cy="553151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600" dirty="0"/>
              <a:t>Graphs are made up of:</a:t>
            </a:r>
          </a:p>
          <a:p>
            <a:pPr marL="400050" lvl="1" indent="0">
              <a:buNone/>
            </a:pPr>
            <a:r>
              <a:rPr lang="en-US" sz="2300" dirty="0"/>
              <a:t>Vertices: ID, MT, WY, etc.</a:t>
            </a:r>
          </a:p>
          <a:p>
            <a:pPr marL="400050" lvl="1" indent="0">
              <a:buNone/>
            </a:pPr>
            <a:r>
              <a:rPr lang="en-US" sz="2300" dirty="0"/>
              <a:t>Edges: (ID,MT), (NV,ID), etc.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000" dirty="0"/>
              <a:t>We represent a </a:t>
            </a:r>
            <a:r>
              <a:rPr lang="en-US" sz="2000" b="1" dirty="0"/>
              <a:t>walk,</a:t>
            </a:r>
            <a:r>
              <a:rPr lang="en-US" sz="2000" dirty="0"/>
              <a:t> </a:t>
            </a:r>
            <a:r>
              <a:rPr lang="en-US" sz="2000" b="1" dirty="0"/>
              <a:t>trail, </a:t>
            </a:r>
            <a:r>
              <a:rPr lang="en-US" sz="2000" dirty="0"/>
              <a:t>or </a:t>
            </a:r>
            <a:r>
              <a:rPr lang="en-US" sz="2000" b="1" dirty="0"/>
              <a:t>path</a:t>
            </a:r>
            <a:r>
              <a:rPr lang="en-US" sz="2000" dirty="0"/>
              <a:t> as a sequence of edges or as a sequence of vertices. 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trail</a:t>
            </a:r>
            <a:r>
              <a:rPr lang="en-US" sz="2000" dirty="0"/>
              <a:t> is a sequence in which no </a:t>
            </a:r>
            <a:r>
              <a:rPr lang="en-US" sz="2000" b="1" dirty="0"/>
              <a:t>edge</a:t>
            </a:r>
            <a:r>
              <a:rPr lang="en-US" sz="2000" dirty="0"/>
              <a:t> occurs more than once.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circuit</a:t>
            </a:r>
            <a:r>
              <a:rPr lang="en-US" sz="2000" dirty="0"/>
              <a:t> is a closed sequence in which no edge occurs more than once.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path</a:t>
            </a:r>
            <a:r>
              <a:rPr lang="en-US" sz="2000" dirty="0"/>
              <a:t> is a trail that does not repeat </a:t>
            </a:r>
            <a:r>
              <a:rPr lang="en-US" sz="2000" b="1" dirty="0"/>
              <a:t>vertices </a:t>
            </a:r>
            <a:r>
              <a:rPr lang="en-US" sz="2000" dirty="0"/>
              <a:t>(which also means it does not repeat </a:t>
            </a:r>
            <a:r>
              <a:rPr lang="en-US" sz="2000" b="1" dirty="0"/>
              <a:t>edges</a:t>
            </a:r>
            <a:r>
              <a:rPr lang="en-US" sz="2000" dirty="0"/>
              <a:t>).</a:t>
            </a:r>
          </a:p>
          <a:p>
            <a:pPr marL="0" indent="0">
              <a:buNone/>
            </a:pPr>
            <a:r>
              <a:rPr lang="en-US" sz="2000" dirty="0"/>
              <a:t>A </a:t>
            </a:r>
            <a:r>
              <a:rPr lang="en-US" sz="2000" b="1" dirty="0"/>
              <a:t>cycle</a:t>
            </a:r>
            <a:r>
              <a:rPr lang="en-US" sz="2000" dirty="0"/>
              <a:t> is a circuit in which no vertices are repeated, except the starting/ending vertex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200" dirty="0"/>
              <a:t>	Example:</a:t>
            </a:r>
          </a:p>
          <a:p>
            <a:pPr marL="0" indent="0">
              <a:buNone/>
            </a:pPr>
            <a:r>
              <a:rPr lang="en-US" sz="2200" dirty="0"/>
              <a:t>	A path from NV to WY:</a:t>
            </a:r>
          </a:p>
          <a:p>
            <a:pPr marL="0" indent="0">
              <a:buNone/>
            </a:pPr>
            <a:r>
              <a:rPr lang="en-US" sz="2200" dirty="0"/>
              <a:t>	As a sequence of Vertices: [NV, UT, WY]</a:t>
            </a:r>
          </a:p>
          <a:p>
            <a:pPr marL="0" indent="0">
              <a:buNone/>
            </a:pPr>
            <a:r>
              <a:rPr lang="en-US" sz="2200" dirty="0"/>
              <a:t>	As a sequence of Edges: [(NV,UT), (UT,WY)]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A923E-4444-482B-B694-8C168B70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310" y="3901440"/>
            <a:ext cx="2078690" cy="217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8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815AAA-B052-4261-9915-C2D50E8F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Circuit vs 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B5D0D-9E2C-4CB2-B6BC-07BA241779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11656379" cy="4973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dirty="0"/>
              <a:t>circuit</a:t>
            </a:r>
            <a:r>
              <a:rPr lang="en-US" dirty="0"/>
              <a:t> is a </a:t>
            </a:r>
            <a:r>
              <a:rPr lang="en-US" b="1" dirty="0"/>
              <a:t>trail</a:t>
            </a:r>
            <a:r>
              <a:rPr lang="en-US" dirty="0"/>
              <a:t> from a vertex back to itself, with no repeated </a:t>
            </a:r>
            <a:r>
              <a:rPr lang="en-US" b="1" dirty="0"/>
              <a:t>edges.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02002E-F2BA-4AD9-DC65-5A828E4F2BF5}"/>
              </a:ext>
            </a:extLst>
          </p:cNvPr>
          <p:cNvGrpSpPr/>
          <p:nvPr/>
        </p:nvGrpSpPr>
        <p:grpSpPr>
          <a:xfrm>
            <a:off x="8917577" y="734988"/>
            <a:ext cx="2667271" cy="2641096"/>
            <a:chOff x="8376749" y="2208850"/>
            <a:chExt cx="3474191" cy="364229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9DBE39-6AD9-42E9-AFC0-0528A9E8B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76749" y="2208850"/>
              <a:ext cx="3474191" cy="3642297"/>
            </a:xfrm>
            <a:prstGeom prst="rect">
              <a:avLst/>
            </a:prstGeom>
          </p:spPr>
        </p:pic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433A87E-F074-D07B-E611-FF66514ECC57}"/>
                </a:ext>
              </a:extLst>
            </p:cNvPr>
            <p:cNvGrpSpPr/>
            <p:nvPr/>
          </p:nvGrpSpPr>
          <p:grpSpPr>
            <a:xfrm>
              <a:off x="9164961" y="2942978"/>
              <a:ext cx="1855932" cy="2151668"/>
              <a:chOff x="8093887" y="3419573"/>
              <a:chExt cx="1855932" cy="2151668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D6136A86-2947-4735-961B-040BC5D1F65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887" y="4053526"/>
                <a:ext cx="531639" cy="56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DA9134C6-6CB2-4FC9-901F-21562350F9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779537" y="3419573"/>
                <a:ext cx="170282" cy="16192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CE36BF8-2B52-452D-A20D-B72653068E8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4153989"/>
                <a:ext cx="0" cy="35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87A29D0-18EF-292F-13CC-141368EA0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2770" y="3419573"/>
                <a:ext cx="242632" cy="22860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B657784-576C-EB2C-26AE-94189EC9C61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5152519"/>
                <a:ext cx="0" cy="32445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CCF7F6D-92ED-49E2-ED9F-AA9FF9290B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887" y="5071621"/>
                <a:ext cx="465651" cy="49962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C84526F0-80AD-553F-25BD-35CB14940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25049" y="3866606"/>
                <a:ext cx="750951" cy="641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EE3D3E0-485E-508B-D277-E0231BBE6BE0}"/>
              </a:ext>
            </a:extLst>
          </p:cNvPr>
          <p:cNvSpPr txBox="1"/>
          <p:nvPr/>
        </p:nvSpPr>
        <p:spPr>
          <a:xfrm>
            <a:off x="276226" y="1732371"/>
            <a:ext cx="7705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[(NV, ID), (ID, MT), (MT, WY), (WY, ID), (ID, UT), (UT, AZ), (AZ, NV)]</a:t>
            </a:r>
          </a:p>
          <a:p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FD3D62-166B-CB58-860B-DB77DB227A69}"/>
              </a:ext>
            </a:extLst>
          </p:cNvPr>
          <p:cNvSpPr txBox="1"/>
          <p:nvPr/>
        </p:nvSpPr>
        <p:spPr>
          <a:xfrm>
            <a:off x="276226" y="2208850"/>
            <a:ext cx="390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[NV, ID, MT, WY, ID, UT, AZ, NV]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AF8389E-F2E1-BDB2-90BA-DE5C7E82463D}"/>
              </a:ext>
            </a:extLst>
          </p:cNvPr>
          <p:cNvSpPr txBox="1"/>
          <p:nvPr/>
        </p:nvSpPr>
        <p:spPr>
          <a:xfrm>
            <a:off x="259395" y="3829576"/>
            <a:ext cx="7949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cycle </a:t>
            </a:r>
            <a:r>
              <a:rPr lang="en-US" dirty="0"/>
              <a:t>is a </a:t>
            </a:r>
            <a:r>
              <a:rPr lang="en-US" b="1" dirty="0"/>
              <a:t>path</a:t>
            </a:r>
            <a:r>
              <a:rPr lang="en-US" dirty="0"/>
              <a:t> from a vertex back to itself, with no repeated </a:t>
            </a:r>
            <a:r>
              <a:rPr lang="en-US" b="1" dirty="0"/>
              <a:t>vertices</a:t>
            </a:r>
            <a:r>
              <a:rPr lang="en-US" dirty="0"/>
              <a:t>.</a:t>
            </a:r>
          </a:p>
          <a:p>
            <a:r>
              <a:rPr lang="en-US" dirty="0"/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A87D-E255-98B1-3174-E01D941042AD}"/>
              </a:ext>
            </a:extLst>
          </p:cNvPr>
          <p:cNvSpPr txBox="1"/>
          <p:nvPr/>
        </p:nvSpPr>
        <p:spPr>
          <a:xfrm>
            <a:off x="243719" y="4344619"/>
            <a:ext cx="7850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[(ID, MT), (MT, WY), (WY, CO), (CO, UT), (UT, AZ), (AZ, NV), (NV, ID)]</a:t>
            </a:r>
          </a:p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294301D-3DC6-5809-A72B-911B783AA77B}"/>
              </a:ext>
            </a:extLst>
          </p:cNvPr>
          <p:cNvSpPr txBox="1"/>
          <p:nvPr/>
        </p:nvSpPr>
        <p:spPr>
          <a:xfrm>
            <a:off x="243719" y="4806284"/>
            <a:ext cx="3894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[ID, MT, WY, CO, UT, AZ, NV, ID]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8811B64-C9E0-A949-E361-AEE4D3B47622}"/>
              </a:ext>
            </a:extLst>
          </p:cNvPr>
          <p:cNvGrpSpPr/>
          <p:nvPr/>
        </p:nvGrpSpPr>
        <p:grpSpPr>
          <a:xfrm>
            <a:off x="8917577" y="3706369"/>
            <a:ext cx="2667270" cy="2808930"/>
            <a:chOff x="7305675" y="2685445"/>
            <a:chExt cx="3474191" cy="3642297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2F63743-51CC-5006-FEC7-6D32AC017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5675" y="2685445"/>
              <a:ext cx="3474191" cy="3642297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FB1290E-D7EF-4C26-513D-C280E9C0294D}"/>
                </a:ext>
              </a:extLst>
            </p:cNvPr>
            <p:cNvGrpSpPr/>
            <p:nvPr/>
          </p:nvGrpSpPr>
          <p:grpSpPr>
            <a:xfrm>
              <a:off x="8093887" y="3419573"/>
              <a:ext cx="1992793" cy="2151668"/>
              <a:chOff x="8093887" y="3419573"/>
              <a:chExt cx="1992793" cy="2151668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C52E292-1396-2963-B4B3-8BCD232927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93887" y="4053526"/>
                <a:ext cx="531639" cy="56260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0A7954F-53F7-E806-3A88-CAD019C8FC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802181" y="3419573"/>
                <a:ext cx="147638" cy="16192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7956450-7A6B-8DA2-3551-2D8E2EEDEF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64086" y="4816253"/>
                <a:ext cx="280423" cy="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4F2E798C-7264-66B8-A000-20A85F39CF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42770" y="3419573"/>
                <a:ext cx="242632" cy="22860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A4FA9FBA-E356-7612-3B5D-E668AB39A14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842342" y="5152519"/>
                <a:ext cx="0" cy="324454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01603BC-8531-CE9E-91FF-EADDE8066A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93887" y="5071621"/>
                <a:ext cx="465651" cy="499620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6D53161-C5D7-F01C-3673-E746A477D34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49819" y="4194928"/>
                <a:ext cx="136861" cy="311665"/>
              </a:xfrm>
              <a:prstGeom prst="line">
                <a:avLst/>
              </a:prstGeom>
              <a:ln w="571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5686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18" grpId="0"/>
      <p:bldP spid="20" grpId="0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7395-4B8A-7F22-E4B5-A35E4C5D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CE63-5253-5155-BCD8-A429D24F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k-vertex connectivity:</a:t>
            </a:r>
            <a:r>
              <a:rPr lang="en-US" dirty="0"/>
              <a:t> The minimum number of vertices to remove so the graph is no longer connected.</a:t>
            </a:r>
          </a:p>
          <a:p>
            <a:pPr marL="0" indent="0">
              <a:buNone/>
            </a:pPr>
            <a:r>
              <a:rPr lang="en-US" b="1" dirty="0"/>
              <a:t>k-edge connectivity: </a:t>
            </a:r>
            <a:r>
              <a:rPr lang="en-US" dirty="0"/>
              <a:t>The minimum number of edges to remove so the graph is no longer connected.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What is the vertex connectivity and edge connectivity of these graphs?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865D2F9-475D-4AF1-222E-DF58BEFAF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87" y="3332136"/>
            <a:ext cx="2686638" cy="302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09009B7-8723-FDF4-3227-AF5B5DB25C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239" y="3429000"/>
            <a:ext cx="324802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295CB5-BF98-DF80-D437-FCA3F2ECC32F}"/>
              </a:ext>
            </a:extLst>
          </p:cNvPr>
          <p:cNvSpPr txBox="1"/>
          <p:nvPr/>
        </p:nvSpPr>
        <p:spPr>
          <a:xfrm>
            <a:off x="1992736" y="3476773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1-vertex connected</a:t>
            </a:r>
          </a:p>
          <a:p>
            <a:r>
              <a:rPr lang="en-US" dirty="0"/>
              <a:t>1-edge connected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274A86-03DB-B049-5C95-7338A75FA45D}"/>
              </a:ext>
            </a:extLst>
          </p:cNvPr>
          <p:cNvSpPr txBox="1"/>
          <p:nvPr/>
        </p:nvSpPr>
        <p:spPr>
          <a:xfrm>
            <a:off x="8677912" y="3476774"/>
            <a:ext cx="218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1-vertex connected</a:t>
            </a:r>
          </a:p>
          <a:p>
            <a:r>
              <a:rPr lang="en-US" dirty="0"/>
              <a:t>2-edge connected</a:t>
            </a:r>
          </a:p>
        </p:txBody>
      </p:sp>
    </p:spTree>
    <p:extLst>
      <p:ext uri="{BB962C8B-B14F-4D97-AF65-F5344CB8AC3E}">
        <p14:creationId xmlns:p14="http://schemas.microsoft.com/office/powerpoint/2010/main" val="258956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77395-4B8A-7F22-E4B5-A35E4C5D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Connectivity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3CE63-5253-5155-BCD8-A429D24F6A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exercises:</a:t>
            </a:r>
          </a:p>
          <a:p>
            <a:pPr marL="0" indent="0">
              <a:buNone/>
            </a:pPr>
            <a:r>
              <a:rPr lang="en-US" dirty="0"/>
              <a:t>13.5.2</a:t>
            </a:r>
          </a:p>
        </p:txBody>
      </p:sp>
    </p:spTree>
    <p:extLst>
      <p:ext uri="{BB962C8B-B14F-4D97-AF65-F5344CB8AC3E}">
        <p14:creationId xmlns:p14="http://schemas.microsoft.com/office/powerpoint/2010/main" val="7992469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An Euler circuit is a circuit that contains every edge and every vertex. </a:t>
            </a:r>
          </a:p>
          <a:p>
            <a:pPr marL="0" indent="0">
              <a:buNone/>
            </a:pPr>
            <a:r>
              <a:rPr lang="en-US" b="1" dirty="0"/>
              <a:t>No edges are repeated.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Seven Bridges of Königsberg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B96A7A-2F9B-4724-B289-3B8B9347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32" y="3185976"/>
            <a:ext cx="2876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D3F7-9AB6-4775-84CE-258E7A99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9436" y="3185976"/>
            <a:ext cx="7229475" cy="226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610A8E-DBC6-015E-F626-EB2D86DA47EF}"/>
              </a:ext>
            </a:extLst>
          </p:cNvPr>
          <p:cNvSpPr txBox="1"/>
          <p:nvPr/>
        </p:nvSpPr>
        <p:spPr>
          <a:xfrm>
            <a:off x="6984173" y="2816644"/>
            <a:ext cx="48413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Can you find an Euler circuit in this graph?</a:t>
            </a:r>
          </a:p>
        </p:txBody>
      </p:sp>
    </p:spTree>
    <p:extLst>
      <p:ext uri="{BB962C8B-B14F-4D97-AF65-F5344CB8AC3E}">
        <p14:creationId xmlns:p14="http://schemas.microsoft.com/office/powerpoint/2010/main" val="2164786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What are some examples of graphs in which we would want to visit every edge once and only once?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Plowing roads (vertices are intersections and roads are edges)</a:t>
            </a:r>
          </a:p>
          <a:p>
            <a:pPr marL="0" indent="0">
              <a:buNone/>
            </a:pPr>
            <a:r>
              <a:rPr lang="en-US" dirty="0"/>
              <a:t>	Mail delivery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98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0533-7B75-9461-8D27-731AC0658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11656379" cy="208330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If an undirected graph G has an Euler circuit, then G is connected and </a:t>
            </a:r>
            <a:r>
              <a:rPr lang="en-US" b="1" dirty="0"/>
              <a:t>every</a:t>
            </a:r>
            <a:r>
              <a:rPr lang="en-US" dirty="0"/>
              <a:t> vertex in G has an </a:t>
            </a:r>
            <a:r>
              <a:rPr lang="en-US" b="1" dirty="0"/>
              <a:t>even degree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If a graph has a vertex with an odd degree, then the graph cannot have an Euler circuit.</a:t>
            </a:r>
          </a:p>
          <a:p>
            <a:pPr marL="0" indent="0">
              <a:buNone/>
            </a:pPr>
            <a:r>
              <a:rPr lang="en-US" dirty="0"/>
              <a:t>If an undirected graph G is connected and every vertex in G has an even degree, then G has an Euler circuit.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Try to find an Euler circuit in this graph: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4596E-22BE-C299-4737-DF452477F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Euler Circuits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F02D2F1-56B5-79D2-0230-837A4DBBFB0A}"/>
              </a:ext>
            </a:extLst>
          </p:cNvPr>
          <p:cNvGrpSpPr/>
          <p:nvPr/>
        </p:nvGrpSpPr>
        <p:grpSpPr>
          <a:xfrm>
            <a:off x="1414272" y="3646550"/>
            <a:ext cx="2081784" cy="2030351"/>
            <a:chOff x="874776" y="3474337"/>
            <a:chExt cx="2081784" cy="2030351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D27E7C-DEC9-B847-983D-8950543BDD66}"/>
                </a:ext>
              </a:extLst>
            </p:cNvPr>
            <p:cNvSpPr/>
            <p:nvPr/>
          </p:nvSpPr>
          <p:spPr>
            <a:xfrm>
              <a:off x="874776" y="4311204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301999F-C71E-CB89-31D6-6DE9AB4E6923}"/>
                </a:ext>
              </a:extLst>
            </p:cNvPr>
            <p:cNvSpPr/>
            <p:nvPr/>
          </p:nvSpPr>
          <p:spPr>
            <a:xfrm>
              <a:off x="1731264" y="347433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0C67C8C-78F2-4F9C-AB49-FE3373B39CC2}"/>
                </a:ext>
              </a:extLst>
            </p:cNvPr>
            <p:cNvSpPr/>
            <p:nvPr/>
          </p:nvSpPr>
          <p:spPr>
            <a:xfrm>
              <a:off x="2587752" y="431120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6B78A46-6ABF-F2AD-FFCD-3B67DA3C14E2}"/>
                </a:ext>
              </a:extLst>
            </p:cNvPr>
            <p:cNvSpPr/>
            <p:nvPr/>
          </p:nvSpPr>
          <p:spPr>
            <a:xfrm>
              <a:off x="1731264" y="431120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00F53E4-0095-9AB1-34CB-B3366E06CEEE}"/>
                </a:ext>
              </a:extLst>
            </p:cNvPr>
            <p:cNvSpPr/>
            <p:nvPr/>
          </p:nvSpPr>
          <p:spPr>
            <a:xfrm>
              <a:off x="1731264" y="5148073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2B65B5A-23E5-DB92-5275-0E5796292ED3}"/>
                </a:ext>
              </a:extLst>
            </p:cNvPr>
            <p:cNvCxnSpPr>
              <a:cxnSpLocks/>
              <a:stCxn id="5" idx="7"/>
              <a:endCxn id="6" idx="3"/>
            </p:cNvCxnSpPr>
            <p:nvPr/>
          </p:nvCxnSpPr>
          <p:spPr>
            <a:xfrm flipV="1">
              <a:off x="1189573" y="3778727"/>
              <a:ext cx="595702" cy="5847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A03695A-DAF0-10E2-B9AE-1B44B90DBC04}"/>
                </a:ext>
              </a:extLst>
            </p:cNvPr>
            <p:cNvCxnSpPr>
              <a:cxnSpLocks/>
              <a:stCxn id="7" idx="1"/>
              <a:endCxn id="6" idx="5"/>
            </p:cNvCxnSpPr>
            <p:nvPr/>
          </p:nvCxnSpPr>
          <p:spPr>
            <a:xfrm flipH="1" flipV="1">
              <a:off x="2046061" y="3778727"/>
              <a:ext cx="595702" cy="58470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B92E5D2-6B68-D1CC-5F51-CC9796532849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243584" y="4489512"/>
              <a:ext cx="487680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987456F-919C-9128-F589-D862DFF837D5}"/>
                </a:ext>
              </a:extLst>
            </p:cNvPr>
            <p:cNvCxnSpPr>
              <a:cxnSpLocks/>
              <a:stCxn id="8" idx="6"/>
              <a:endCxn id="7" idx="2"/>
            </p:cNvCxnSpPr>
            <p:nvPr/>
          </p:nvCxnSpPr>
          <p:spPr>
            <a:xfrm flipV="1">
              <a:off x="2100072" y="4489511"/>
              <a:ext cx="487680" cy="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D21D8E-93A3-1496-BBFE-DC10C078E9B5}"/>
                </a:ext>
              </a:extLst>
            </p:cNvPr>
            <p:cNvCxnSpPr>
              <a:cxnSpLocks/>
              <a:stCxn id="9" idx="7"/>
              <a:endCxn id="7" idx="3"/>
            </p:cNvCxnSpPr>
            <p:nvPr/>
          </p:nvCxnSpPr>
          <p:spPr>
            <a:xfrm flipV="1">
              <a:off x="2046061" y="4615593"/>
              <a:ext cx="595702" cy="5847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4054ED8-AEB1-7413-E417-7D7923CEDFAB}"/>
                </a:ext>
              </a:extLst>
            </p:cNvPr>
            <p:cNvCxnSpPr>
              <a:cxnSpLocks/>
              <a:stCxn id="5" idx="5"/>
              <a:endCxn id="9" idx="1"/>
            </p:cNvCxnSpPr>
            <p:nvPr/>
          </p:nvCxnSpPr>
          <p:spPr>
            <a:xfrm>
              <a:off x="1189573" y="4615594"/>
              <a:ext cx="595702" cy="58470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D5AC6551-5ABB-D863-D7DC-438C0454B042}"/>
              </a:ext>
            </a:extLst>
          </p:cNvPr>
          <p:cNvSpPr txBox="1"/>
          <p:nvPr/>
        </p:nvSpPr>
        <p:spPr>
          <a:xfrm>
            <a:off x="4054695" y="3455525"/>
            <a:ext cx="43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at </a:t>
            </a:r>
            <a:r>
              <a:rPr lang="en-US" b="1" dirty="0"/>
              <a:t>a</a:t>
            </a:r>
            <a:r>
              <a:rPr lang="en-US" dirty="0"/>
              <a:t>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AFF7F03-944E-6B3C-3399-F9A220B6B00F}"/>
              </a:ext>
            </a:extLst>
          </p:cNvPr>
          <p:cNvSpPr txBox="1"/>
          <p:nvPr/>
        </p:nvSpPr>
        <p:spPr>
          <a:xfrm>
            <a:off x="4037747" y="3950940"/>
            <a:ext cx="4325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start at </a:t>
            </a:r>
            <a:r>
              <a:rPr lang="en-US" b="1" dirty="0"/>
              <a:t>a</a:t>
            </a:r>
            <a:r>
              <a:rPr lang="en-US" dirty="0"/>
              <a:t>, we must end at </a:t>
            </a:r>
            <a:r>
              <a:rPr lang="en-US" b="1" dirty="0"/>
              <a:t>a</a:t>
            </a:r>
            <a:r>
              <a:rPr lang="en-US" dirty="0"/>
              <a:t> because it is a circuit.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7B3EE72-FDF8-F701-4CC8-D5695BB40E30}"/>
              </a:ext>
            </a:extLst>
          </p:cNvPr>
          <p:cNvSpPr txBox="1"/>
          <p:nvPr/>
        </p:nvSpPr>
        <p:spPr>
          <a:xfrm>
            <a:off x="4037747" y="4661723"/>
            <a:ext cx="432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 if we leave </a:t>
            </a:r>
            <a:r>
              <a:rPr lang="en-US" b="1" dirty="0"/>
              <a:t>a</a:t>
            </a:r>
            <a:r>
              <a:rPr lang="en-US" dirty="0"/>
              <a:t>, then come back to </a:t>
            </a:r>
            <a:r>
              <a:rPr lang="en-US" b="1" dirty="0"/>
              <a:t>a</a:t>
            </a:r>
            <a:r>
              <a:rPr lang="en-US" dirty="0"/>
              <a:t>, there is still one more edge we haven't traversed.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13CDA8C-CA35-B4F2-EB90-359649182CFF}"/>
              </a:ext>
            </a:extLst>
          </p:cNvPr>
          <p:cNvSpPr txBox="1"/>
          <p:nvPr/>
        </p:nvSpPr>
        <p:spPr>
          <a:xfrm>
            <a:off x="4054695" y="5649505"/>
            <a:ext cx="43251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traverse that last edge, we are not longer ending at </a:t>
            </a:r>
            <a:r>
              <a:rPr lang="en-US" b="1" dirty="0"/>
              <a:t>a</a:t>
            </a:r>
            <a:r>
              <a:rPr lang="en-US" dirty="0"/>
              <a:t>, so it is not a circuit.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CB0F5E4-4AE2-9C97-97BE-DB1F86325CCA}"/>
              </a:ext>
            </a:extLst>
          </p:cNvPr>
          <p:cNvSpPr txBox="1"/>
          <p:nvPr/>
        </p:nvSpPr>
        <p:spPr>
          <a:xfrm>
            <a:off x="8949955" y="2796777"/>
            <a:ext cx="2953512" cy="175432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An undirected graph G has an Euler circuit </a:t>
            </a:r>
            <a:r>
              <a:rPr lang="en-US" b="1" dirty="0"/>
              <a:t>if and only if G is connected </a:t>
            </a:r>
            <a:r>
              <a:rPr lang="en-US" dirty="0"/>
              <a:t>and </a:t>
            </a:r>
            <a:r>
              <a:rPr lang="en-US" b="1" dirty="0"/>
              <a:t>every vertex in G has even degree</a:t>
            </a:r>
            <a:r>
              <a:rPr lang="en-US" dirty="0"/>
              <a:t>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287DDB-74A9-25AB-C8D9-5BB73AB8D4BF}"/>
              </a:ext>
            </a:extLst>
          </p:cNvPr>
          <p:cNvSpPr txBox="1"/>
          <p:nvPr/>
        </p:nvSpPr>
        <p:spPr>
          <a:xfrm>
            <a:off x="8949955" y="171401"/>
            <a:ext cx="295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circuit</a:t>
            </a:r>
            <a:r>
              <a:rPr lang="en-US" dirty="0"/>
              <a:t> has no repeated edges.</a:t>
            </a:r>
          </a:p>
        </p:txBody>
      </p:sp>
    </p:spTree>
    <p:extLst>
      <p:ext uri="{BB962C8B-B14F-4D97-AF65-F5344CB8AC3E}">
        <p14:creationId xmlns:p14="http://schemas.microsoft.com/office/powerpoint/2010/main" val="401642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  <p:bldP spid="38" grpId="0"/>
      <p:bldP spid="39" grpId="0"/>
      <p:bldP spid="40" grpId="0" animBg="1"/>
      <p:bldP spid="2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8B6B-0C17-E39E-3B56-501495F7A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D82E4F-6D61-955E-6CC8-A33EE937EF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5" y="1181099"/>
            <a:ext cx="6654538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All vertices must have even degree.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Find a vertex w, that is not an isolated vertex.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Select any edge {w, x} incident to w. (Since w is not isolated, there is always at least one such edge.)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Current trail T := ⟨w, x⟩</a:t>
            </a:r>
            <a:br>
              <a:rPr lang="en-US" dirty="0"/>
            </a:br>
            <a:r>
              <a:rPr lang="en-US" dirty="0"/>
              <a:t>last := x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While there is an edge {last, y} that has not been used in T:</a:t>
            </a:r>
            <a:br>
              <a:rPr lang="en-US" dirty="0"/>
            </a:br>
            <a:r>
              <a:rPr lang="en-US" dirty="0"/>
              <a:t>          Add y to the end of T</a:t>
            </a:r>
            <a:br>
              <a:rPr lang="en-US" dirty="0"/>
            </a:br>
            <a:r>
              <a:rPr lang="en-US" dirty="0"/>
              <a:t>          last := 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046A083-DFF8-6C9B-D5DF-916D280C9AA3}"/>
              </a:ext>
            </a:extLst>
          </p:cNvPr>
          <p:cNvGrpSpPr/>
          <p:nvPr/>
        </p:nvGrpSpPr>
        <p:grpSpPr>
          <a:xfrm>
            <a:off x="7462620" y="2091126"/>
            <a:ext cx="2855473" cy="2491724"/>
            <a:chOff x="1061820" y="2298516"/>
            <a:chExt cx="2855473" cy="249172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F71758B-2C89-2C79-AF4E-402BDE257734}"/>
                </a:ext>
              </a:extLst>
            </p:cNvPr>
            <p:cNvSpPr/>
            <p:nvPr/>
          </p:nvSpPr>
          <p:spPr>
            <a:xfrm>
              <a:off x="1061820" y="2298516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A99A12-DC85-2F85-8E12-E7D5628729BF}"/>
                </a:ext>
              </a:extLst>
            </p:cNvPr>
            <p:cNvSpPr/>
            <p:nvPr/>
          </p:nvSpPr>
          <p:spPr>
            <a:xfrm>
              <a:off x="3548485" y="3544377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EC88BFB-53A6-DE4A-2E3D-8C448AB52F94}"/>
                </a:ext>
              </a:extLst>
            </p:cNvPr>
            <p:cNvSpPr/>
            <p:nvPr/>
          </p:nvSpPr>
          <p:spPr>
            <a:xfrm>
              <a:off x="2262182" y="354437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52BAAA5-FDA3-156E-AF80-F35F2F8DD653}"/>
                </a:ext>
              </a:extLst>
            </p:cNvPr>
            <p:cNvSpPr/>
            <p:nvPr/>
          </p:nvSpPr>
          <p:spPr>
            <a:xfrm>
              <a:off x="2262182" y="2298516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C6B044A-D824-6035-884F-4C4D69D8446A}"/>
                </a:ext>
              </a:extLst>
            </p:cNvPr>
            <p:cNvSpPr/>
            <p:nvPr/>
          </p:nvSpPr>
          <p:spPr>
            <a:xfrm>
              <a:off x="1066015" y="3544379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114DE95-E787-951D-08D9-3AF6165E8230}"/>
                </a:ext>
              </a:extLst>
            </p:cNvPr>
            <p:cNvCxnSpPr>
              <a:cxnSpLocks/>
              <a:stCxn id="9" idx="6"/>
              <a:endCxn id="7" idx="2"/>
            </p:cNvCxnSpPr>
            <p:nvPr/>
          </p:nvCxnSpPr>
          <p:spPr>
            <a:xfrm flipV="1">
              <a:off x="1434823" y="3722686"/>
              <a:ext cx="827359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E369CD5-6A15-8288-7082-29E13C73AE4D}"/>
                </a:ext>
              </a:extLst>
            </p:cNvPr>
            <p:cNvCxnSpPr>
              <a:cxnSpLocks/>
              <a:stCxn id="5" idx="4"/>
              <a:endCxn id="9" idx="0"/>
            </p:cNvCxnSpPr>
            <p:nvPr/>
          </p:nvCxnSpPr>
          <p:spPr>
            <a:xfrm>
              <a:off x="1246224" y="2655131"/>
              <a:ext cx="4195" cy="88924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C9CDA36-FA95-ACDE-06FD-A95751E7B1AB}"/>
                </a:ext>
              </a:extLst>
            </p:cNvPr>
            <p:cNvCxnSpPr>
              <a:cxnSpLocks/>
              <a:stCxn id="8" idx="4"/>
              <a:endCxn id="7" idx="0"/>
            </p:cNvCxnSpPr>
            <p:nvPr/>
          </p:nvCxnSpPr>
          <p:spPr>
            <a:xfrm>
              <a:off x="2446586" y="2655131"/>
              <a:ext cx="0" cy="88924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967A4E51-A7E7-4D25-72FD-9D3D62C9F188}"/>
                </a:ext>
              </a:extLst>
            </p:cNvPr>
            <p:cNvCxnSpPr>
              <a:cxnSpLocks/>
              <a:stCxn id="5" idx="6"/>
              <a:endCxn id="8" idx="2"/>
            </p:cNvCxnSpPr>
            <p:nvPr/>
          </p:nvCxnSpPr>
          <p:spPr>
            <a:xfrm>
              <a:off x="1430628" y="2476824"/>
              <a:ext cx="8315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315986-46F4-FD5D-5F3C-0A1B24D895B7}"/>
                </a:ext>
              </a:extLst>
            </p:cNvPr>
            <p:cNvCxnSpPr>
              <a:cxnSpLocks/>
              <a:stCxn id="7" idx="6"/>
              <a:endCxn id="6" idx="2"/>
            </p:cNvCxnSpPr>
            <p:nvPr/>
          </p:nvCxnSpPr>
          <p:spPr>
            <a:xfrm flipV="1">
              <a:off x="2630990" y="3722685"/>
              <a:ext cx="917495" cy="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1CF8441-40B4-971E-3E08-2C5084E17E04}"/>
                </a:ext>
              </a:extLst>
            </p:cNvPr>
            <p:cNvSpPr/>
            <p:nvPr/>
          </p:nvSpPr>
          <p:spPr>
            <a:xfrm>
              <a:off x="2905333" y="443362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2AA3EF82-63C9-F2C9-388A-4DD66843BED9}"/>
                </a:ext>
              </a:extLst>
            </p:cNvPr>
            <p:cNvCxnSpPr>
              <a:cxnSpLocks/>
              <a:stCxn id="7" idx="5"/>
              <a:endCxn id="36" idx="1"/>
            </p:cNvCxnSpPr>
            <p:nvPr/>
          </p:nvCxnSpPr>
          <p:spPr>
            <a:xfrm>
              <a:off x="2576979" y="3848768"/>
              <a:ext cx="382365" cy="63708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967037A-71F5-81A2-90B8-BDD89F267F49}"/>
                </a:ext>
              </a:extLst>
            </p:cNvPr>
            <p:cNvCxnSpPr>
              <a:cxnSpLocks/>
              <a:stCxn id="36" idx="7"/>
              <a:endCxn id="6" idx="3"/>
            </p:cNvCxnSpPr>
            <p:nvPr/>
          </p:nvCxnSpPr>
          <p:spPr>
            <a:xfrm flipV="1">
              <a:off x="3220130" y="3848767"/>
              <a:ext cx="382366" cy="6370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E3FAD-D1B1-69B3-66F9-BF37A21069AC}"/>
                  </a:ext>
                </a:extLst>
              </p:cNvPr>
              <p:cNvSpPr txBox="1"/>
              <p:nvPr/>
            </p:nvSpPr>
            <p:spPr>
              <a:xfrm>
                <a:off x="7784824" y="5172892"/>
                <a:ext cx="187602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Example: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CE3FAD-D1B1-69B3-66F9-BF37A2106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4824" y="5172892"/>
                <a:ext cx="1876026" cy="1200329"/>
              </a:xfrm>
              <a:prstGeom prst="rect">
                <a:avLst/>
              </a:prstGeom>
              <a:blipFill>
                <a:blip r:embed="rId2"/>
                <a:stretch>
                  <a:fillRect l="-2597" t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43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344184C1-606E-6F43-CF8B-9DE81A71EE82}"/>
              </a:ext>
            </a:extLst>
          </p:cNvPr>
          <p:cNvGrpSpPr/>
          <p:nvPr/>
        </p:nvGrpSpPr>
        <p:grpSpPr>
          <a:xfrm>
            <a:off x="455178" y="1980061"/>
            <a:ext cx="2387386" cy="2313415"/>
            <a:chOff x="681422" y="2298518"/>
            <a:chExt cx="2387386" cy="2313415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0787A55-33B1-B4D8-4B47-8EF96C6825BC}"/>
                </a:ext>
              </a:extLst>
            </p:cNvPr>
            <p:cNvSpPr/>
            <p:nvPr/>
          </p:nvSpPr>
          <p:spPr>
            <a:xfrm>
              <a:off x="1697469" y="22985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A492B47-DD2F-B9B5-D29F-C562997B71A2}"/>
                </a:ext>
              </a:extLst>
            </p:cNvPr>
            <p:cNvSpPr/>
            <p:nvPr/>
          </p:nvSpPr>
          <p:spPr>
            <a:xfrm>
              <a:off x="1050230" y="42553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C29DA74-CD21-1BD0-0ECE-2AA560CE7BD3}"/>
                </a:ext>
              </a:extLst>
            </p:cNvPr>
            <p:cNvSpPr/>
            <p:nvPr/>
          </p:nvSpPr>
          <p:spPr>
            <a:xfrm>
              <a:off x="2700000" y="3098610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8644B8E-A5D8-AE85-4B38-0FD57A583C38}"/>
                </a:ext>
              </a:extLst>
            </p:cNvPr>
            <p:cNvSpPr/>
            <p:nvPr/>
          </p:nvSpPr>
          <p:spPr>
            <a:xfrm>
              <a:off x="681422" y="3107745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F1F5443-D260-B317-91E9-C17CB6BF06B5}"/>
                </a:ext>
              </a:extLst>
            </p:cNvPr>
            <p:cNvCxnSpPr>
              <a:cxnSpLocks/>
              <a:stCxn id="10" idx="6"/>
              <a:endCxn id="9" idx="2"/>
            </p:cNvCxnSpPr>
            <p:nvPr/>
          </p:nvCxnSpPr>
          <p:spPr>
            <a:xfrm flipV="1">
              <a:off x="1050230" y="3276918"/>
              <a:ext cx="1649770" cy="913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9FD3B2A-CF99-5D4F-C31E-07098BE50738}"/>
                </a:ext>
              </a:extLst>
            </p:cNvPr>
            <p:cNvCxnSpPr>
              <a:cxnSpLocks/>
              <a:stCxn id="7" idx="5"/>
              <a:endCxn id="9" idx="1"/>
            </p:cNvCxnSpPr>
            <p:nvPr/>
          </p:nvCxnSpPr>
          <p:spPr>
            <a:xfrm>
              <a:off x="2012266" y="2602908"/>
              <a:ext cx="741745" cy="5479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C24AE6D-61CB-1630-4FDE-A0B692847732}"/>
                </a:ext>
              </a:extLst>
            </p:cNvPr>
            <p:cNvCxnSpPr>
              <a:cxnSpLocks/>
              <a:stCxn id="7" idx="3"/>
              <a:endCxn id="10" idx="7"/>
            </p:cNvCxnSpPr>
            <p:nvPr/>
          </p:nvCxnSpPr>
          <p:spPr>
            <a:xfrm flipH="1">
              <a:off x="996219" y="2602908"/>
              <a:ext cx="755261" cy="55706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E6A51081-8E66-F170-3BFA-83A2200CFEF4}"/>
                </a:ext>
              </a:extLst>
            </p:cNvPr>
            <p:cNvSpPr/>
            <p:nvPr/>
          </p:nvSpPr>
          <p:spPr>
            <a:xfrm>
              <a:off x="2331192" y="4255318"/>
              <a:ext cx="368808" cy="356615"/>
            </a:xfrm>
            <a:prstGeom prst="ellipse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A69D788-D7E3-D65B-1342-C51606E85440}"/>
                </a:ext>
              </a:extLst>
            </p:cNvPr>
            <p:cNvCxnSpPr>
              <a:cxnSpLocks/>
              <a:stCxn id="10" idx="4"/>
              <a:endCxn id="8" idx="1"/>
            </p:cNvCxnSpPr>
            <p:nvPr/>
          </p:nvCxnSpPr>
          <p:spPr>
            <a:xfrm>
              <a:off x="865826" y="3464360"/>
              <a:ext cx="238415" cy="84318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C1ED38A6-B309-653D-9241-7ED81C0118CA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1365027" y="3403000"/>
              <a:ext cx="1388984" cy="9045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858ED0A-3EE7-2866-CF35-AF7A14D819A5}"/>
                </a:ext>
              </a:extLst>
            </p:cNvPr>
            <p:cNvCxnSpPr>
              <a:cxnSpLocks/>
              <a:stCxn id="10" idx="5"/>
              <a:endCxn id="17" idx="1"/>
            </p:cNvCxnSpPr>
            <p:nvPr/>
          </p:nvCxnSpPr>
          <p:spPr>
            <a:xfrm>
              <a:off x="996219" y="3412135"/>
              <a:ext cx="1388984" cy="89540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73BD70B-84CD-FA8E-9906-1371DE7C7264}"/>
                </a:ext>
              </a:extLst>
            </p:cNvPr>
            <p:cNvCxnSpPr>
              <a:cxnSpLocks/>
              <a:stCxn id="8" idx="6"/>
              <a:endCxn id="17" idx="2"/>
            </p:cNvCxnSpPr>
            <p:nvPr/>
          </p:nvCxnSpPr>
          <p:spPr>
            <a:xfrm>
              <a:off x="1419038" y="4433626"/>
              <a:ext cx="912154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D413D6C1-5C27-99EB-4E59-CF3EC5A03F2F}"/>
                </a:ext>
              </a:extLst>
            </p:cNvPr>
            <p:cNvCxnSpPr>
              <a:cxnSpLocks/>
              <a:stCxn id="9" idx="4"/>
              <a:endCxn id="17" idx="7"/>
            </p:cNvCxnSpPr>
            <p:nvPr/>
          </p:nvCxnSpPr>
          <p:spPr>
            <a:xfrm flipH="1">
              <a:off x="2645989" y="3455225"/>
              <a:ext cx="238415" cy="85231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19E22E1B-04CC-8BBC-DF4C-EC2C704AD199}"/>
                </a:ext>
              </a:extLst>
            </p:cNvPr>
            <p:cNvCxnSpPr>
              <a:cxnSpLocks/>
              <a:stCxn id="7" idx="4"/>
              <a:endCxn id="8" idx="0"/>
            </p:cNvCxnSpPr>
            <p:nvPr/>
          </p:nvCxnSpPr>
          <p:spPr>
            <a:xfrm flipH="1">
              <a:off x="1234634" y="2655133"/>
              <a:ext cx="647239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E32B9C2-800B-34FD-5F99-D1959E4D40B5}"/>
                </a:ext>
              </a:extLst>
            </p:cNvPr>
            <p:cNvCxnSpPr>
              <a:cxnSpLocks/>
              <a:stCxn id="7" idx="4"/>
              <a:endCxn id="17" idx="0"/>
            </p:cNvCxnSpPr>
            <p:nvPr/>
          </p:nvCxnSpPr>
          <p:spPr>
            <a:xfrm>
              <a:off x="1881873" y="2655133"/>
              <a:ext cx="633723" cy="160018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34575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10546745" cy="4669856"/>
          </a:xfrm>
        </p:spPr>
        <p:txBody>
          <a:bodyPr>
            <a:normAutofit/>
          </a:bodyPr>
          <a:lstStyle/>
          <a:p>
            <a:r>
              <a:rPr lang="en-US" dirty="0"/>
              <a:t>Used to model relationships</a:t>
            </a:r>
          </a:p>
          <a:p>
            <a:pPr lvl="1"/>
            <a:r>
              <a:rPr lang="en-US" dirty="0"/>
              <a:t>Can represent any </a:t>
            </a:r>
            <a:r>
              <a:rPr lang="en-US" i="1" dirty="0"/>
              <a:t>relation</a:t>
            </a:r>
            <a:r>
              <a:rPr lang="en-US" dirty="0"/>
              <a:t> (recall reflexive, symmetric, antisymmetric, transitive)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Solve problems in many disciplines</a:t>
            </a:r>
          </a:p>
          <a:p>
            <a:endParaRPr lang="en-US" dirty="0"/>
          </a:p>
          <a:p>
            <a:r>
              <a:rPr lang="en-US" dirty="0"/>
              <a:t>Graph theory started when Euler solved the </a:t>
            </a:r>
            <a:r>
              <a:rPr lang="en-US" dirty="0">
                <a:hlinkClick r:id="rId2"/>
              </a:rPr>
              <a:t>Seven Bridges of Konigsberg problem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9B96A7A-2F9B-4724-B289-3B8B93479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4212457"/>
            <a:ext cx="287655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460D3F7-9AB6-4775-84CE-258E7A99D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400" y="4212457"/>
            <a:ext cx="722947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5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259396" y="478981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</p:spTree>
    <p:extLst>
      <p:ext uri="{BB962C8B-B14F-4D97-AF65-F5344CB8AC3E}">
        <p14:creationId xmlns:p14="http://schemas.microsoft.com/office/powerpoint/2010/main" val="10814620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259396" y="478981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8189-11AB-78E7-EA17-8614E82D3D18}"/>
              </a:ext>
            </a:extLst>
          </p:cNvPr>
          <p:cNvSpPr txBox="1"/>
          <p:nvPr/>
        </p:nvSpPr>
        <p:spPr>
          <a:xfrm>
            <a:off x="259396" y="5286162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(a, d, e, a)</a:t>
            </a:r>
          </a:p>
        </p:txBody>
      </p:sp>
    </p:spTree>
    <p:extLst>
      <p:ext uri="{BB962C8B-B14F-4D97-AF65-F5344CB8AC3E}">
        <p14:creationId xmlns:p14="http://schemas.microsoft.com/office/powerpoint/2010/main" val="32216807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50FD88A-07D3-3676-0758-80246A301820}"/>
              </a:ext>
            </a:extLst>
          </p:cNvPr>
          <p:cNvSpPr txBox="1"/>
          <p:nvPr/>
        </p:nvSpPr>
        <p:spPr>
          <a:xfrm>
            <a:off x="259396" y="4789819"/>
            <a:ext cx="1645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b, c, a)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558189-11AB-78E7-EA17-8614E82D3D18}"/>
              </a:ext>
            </a:extLst>
          </p:cNvPr>
          <p:cNvSpPr txBox="1"/>
          <p:nvPr/>
        </p:nvSpPr>
        <p:spPr>
          <a:xfrm>
            <a:off x="259396" y="5286162"/>
            <a:ext cx="1709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(a, d, e, a)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2658160" y="5059328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F7329D4-25EE-73DD-D6CF-BB63CC3E4DBA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904398" y="4974485"/>
            <a:ext cx="634554" cy="218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B5785A8-30B6-98EB-387D-9384D7D4B952}"/>
              </a:ext>
            </a:extLst>
          </p:cNvPr>
          <p:cNvCxnSpPr>
            <a:cxnSpLocks/>
          </p:cNvCxnSpPr>
          <p:nvPr/>
        </p:nvCxnSpPr>
        <p:spPr>
          <a:xfrm flipV="1">
            <a:off x="1970197" y="5371005"/>
            <a:ext cx="568755" cy="133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6064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322022" y="495199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</p:spTree>
    <p:extLst>
      <p:ext uri="{BB962C8B-B14F-4D97-AF65-F5344CB8AC3E}">
        <p14:creationId xmlns:p14="http://schemas.microsoft.com/office/powerpoint/2010/main" val="2544397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  <a:ln w="57150"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436136" y="495199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67916-93E0-5490-B03B-018640341B65}"/>
              </a:ext>
            </a:extLst>
          </p:cNvPr>
          <p:cNvSpPr txBox="1"/>
          <p:nvPr/>
        </p:nvSpPr>
        <p:spPr>
          <a:xfrm>
            <a:off x="436136" y="538275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(b, d, c, e, b)</a:t>
            </a:r>
          </a:p>
        </p:txBody>
      </p:sp>
    </p:spTree>
    <p:extLst>
      <p:ext uri="{BB962C8B-B14F-4D97-AF65-F5344CB8AC3E}">
        <p14:creationId xmlns:p14="http://schemas.microsoft.com/office/powerpoint/2010/main" val="4251926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in on 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9A2346D-A4C2-A6D2-80FB-7777DD876145}"/>
              </a:ext>
            </a:extLst>
          </p:cNvPr>
          <p:cNvSpPr txBox="1"/>
          <p:nvPr/>
        </p:nvSpPr>
        <p:spPr>
          <a:xfrm>
            <a:off x="436136" y="4951993"/>
            <a:ext cx="2406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c, 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567916-93E0-5490-B03B-018640341B65}"/>
              </a:ext>
            </a:extLst>
          </p:cNvPr>
          <p:cNvSpPr txBox="1"/>
          <p:nvPr/>
        </p:nvSpPr>
        <p:spPr>
          <a:xfrm>
            <a:off x="436136" y="538275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C' = (b, d, c, e, b)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F140EE-E311-B64D-BC1E-F01A64AB3668}"/>
              </a:ext>
            </a:extLst>
          </p:cNvPr>
          <p:cNvSpPr txBox="1"/>
          <p:nvPr/>
        </p:nvSpPr>
        <p:spPr>
          <a:xfrm>
            <a:off x="2842564" y="5979842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d, c, e, b, c, a)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6A4CEDC-ABD7-C551-E416-7B7300810E33}"/>
              </a:ext>
            </a:extLst>
          </p:cNvPr>
          <p:cNvCxnSpPr>
            <a:cxnSpLocks/>
          </p:cNvCxnSpPr>
          <p:nvPr/>
        </p:nvCxnSpPr>
        <p:spPr>
          <a:xfrm>
            <a:off x="2693989" y="5321325"/>
            <a:ext cx="223298" cy="6561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1379E2-7C83-C3EB-39D3-34C87DF6DFA9}"/>
              </a:ext>
            </a:extLst>
          </p:cNvPr>
          <p:cNvCxnSpPr>
            <a:cxnSpLocks/>
          </p:cNvCxnSpPr>
          <p:nvPr/>
        </p:nvCxnSpPr>
        <p:spPr>
          <a:xfrm>
            <a:off x="2289352" y="5690657"/>
            <a:ext cx="404637" cy="3555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886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E3DA2-AD88-676C-349B-B34D694F2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an Euler Circuit in a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E6BED-BB8E-4DEE-EF10-67F0B1F00B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396" y="1181099"/>
            <a:ext cx="5315782" cy="50831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Find a Euler Circuit by tracing the algorithm </a:t>
            </a:r>
            <a:r>
              <a:rPr lang="en-US"/>
              <a:t>in on </a:t>
            </a:r>
            <a:r>
              <a:rPr lang="en-US" dirty="0"/>
              <a:t>the following graph: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/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Prerequisites: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Is the graph connected?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Do all vertices have an even degree?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Find any circuit in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and call 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Procedure: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Remove all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. Remove any isolated vertices and call the new graph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vertex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that is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Find a circuit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that begins and ends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. Call this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Combine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. Start with any vertex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and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until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is reached. Then follow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and the rest of the edges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back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. Call this new circuit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 for the next iteration.</a:t>
                </a:r>
              </a:p>
              <a:p>
                <a:pPr marL="342900" indent="-342900">
                  <a:buAutoNum type="arabicPeriod"/>
                </a:pPr>
                <a:r>
                  <a:rPr lang="en-US" dirty="0"/>
                  <a:t>Repeat until all edges are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EF2FD06-552D-5BF1-1AD9-6538D2095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66134" y="1666720"/>
                <a:ext cx="5663108" cy="5078313"/>
              </a:xfrm>
              <a:prstGeom prst="rect">
                <a:avLst/>
              </a:prstGeom>
              <a:blipFill>
                <a:blip r:embed="rId3"/>
                <a:stretch>
                  <a:fillRect l="-752" t="-479" r="-9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>
            <a:extLst>
              <a:ext uri="{FF2B5EF4-FFF2-40B4-BE49-F238E27FC236}">
                <a16:creationId xmlns:a16="http://schemas.microsoft.com/office/drawing/2014/main" id="{50787A55-33B1-B4D8-4B47-8EF96C6825BC}"/>
              </a:ext>
            </a:extLst>
          </p:cNvPr>
          <p:cNvSpPr/>
          <p:nvPr/>
        </p:nvSpPr>
        <p:spPr>
          <a:xfrm>
            <a:off x="1471225" y="19800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492B47-DD2F-B9B5-D29F-C562997B71A2}"/>
              </a:ext>
            </a:extLst>
          </p:cNvPr>
          <p:cNvSpPr/>
          <p:nvPr/>
        </p:nvSpPr>
        <p:spPr>
          <a:xfrm>
            <a:off x="823986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29DA74-CD21-1BD0-0ECE-2AA560CE7BD3}"/>
              </a:ext>
            </a:extLst>
          </p:cNvPr>
          <p:cNvSpPr/>
          <p:nvPr/>
        </p:nvSpPr>
        <p:spPr>
          <a:xfrm>
            <a:off x="2473756" y="2780153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8644B8E-A5D8-AE85-4B38-0FD57A583C38}"/>
              </a:ext>
            </a:extLst>
          </p:cNvPr>
          <p:cNvSpPr/>
          <p:nvPr/>
        </p:nvSpPr>
        <p:spPr>
          <a:xfrm>
            <a:off x="455178" y="2789288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1F5443-D260-B317-91E9-C17CB6BF06B5}"/>
              </a:ext>
            </a:extLst>
          </p:cNvPr>
          <p:cNvCxnSpPr>
            <a:cxnSpLocks/>
            <a:stCxn id="10" idx="6"/>
            <a:endCxn id="9" idx="2"/>
          </p:cNvCxnSpPr>
          <p:nvPr/>
        </p:nvCxnSpPr>
        <p:spPr>
          <a:xfrm flipV="1">
            <a:off x="823986" y="2958461"/>
            <a:ext cx="1649770" cy="913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9FD3B2A-CF99-5D4F-C31E-07098BE50738}"/>
              </a:ext>
            </a:extLst>
          </p:cNvPr>
          <p:cNvCxnSpPr>
            <a:cxnSpLocks/>
            <a:stCxn id="7" idx="5"/>
            <a:endCxn id="9" idx="1"/>
          </p:cNvCxnSpPr>
          <p:nvPr/>
        </p:nvCxnSpPr>
        <p:spPr>
          <a:xfrm>
            <a:off x="1786022" y="2284451"/>
            <a:ext cx="741745" cy="547927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C24AE6D-61CB-1630-4FDE-A0B692847732}"/>
              </a:ext>
            </a:extLst>
          </p:cNvPr>
          <p:cNvCxnSpPr>
            <a:cxnSpLocks/>
            <a:stCxn id="7" idx="3"/>
            <a:endCxn id="10" idx="7"/>
          </p:cNvCxnSpPr>
          <p:nvPr/>
        </p:nvCxnSpPr>
        <p:spPr>
          <a:xfrm flipH="1">
            <a:off x="769975" y="2284451"/>
            <a:ext cx="755261" cy="557062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6A51081-8E66-F170-3BFA-83A2200CFEF4}"/>
              </a:ext>
            </a:extLst>
          </p:cNvPr>
          <p:cNvSpPr/>
          <p:nvPr/>
        </p:nvSpPr>
        <p:spPr>
          <a:xfrm>
            <a:off x="2104948" y="3936861"/>
            <a:ext cx="368808" cy="356615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A69D788-D7E3-D65B-1342-C51606E85440}"/>
              </a:ext>
            </a:extLst>
          </p:cNvPr>
          <p:cNvCxnSpPr>
            <a:cxnSpLocks/>
            <a:stCxn id="10" idx="4"/>
            <a:endCxn id="8" idx="1"/>
          </p:cNvCxnSpPr>
          <p:nvPr/>
        </p:nvCxnSpPr>
        <p:spPr>
          <a:xfrm>
            <a:off x="639582" y="3145903"/>
            <a:ext cx="238415" cy="84318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1ED38A6-B309-653D-9241-7ED81C0118CA}"/>
              </a:ext>
            </a:extLst>
          </p:cNvPr>
          <p:cNvCxnSpPr>
            <a:cxnSpLocks/>
            <a:stCxn id="9" idx="3"/>
            <a:endCxn id="8" idx="7"/>
          </p:cNvCxnSpPr>
          <p:nvPr/>
        </p:nvCxnSpPr>
        <p:spPr>
          <a:xfrm flipH="1">
            <a:off x="1138783" y="3084543"/>
            <a:ext cx="1388984" cy="904543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5858ED0A-3EE7-2866-CF35-AF7A14D819A5}"/>
              </a:ext>
            </a:extLst>
          </p:cNvPr>
          <p:cNvCxnSpPr>
            <a:cxnSpLocks/>
            <a:stCxn id="10" idx="5"/>
            <a:endCxn id="17" idx="1"/>
          </p:cNvCxnSpPr>
          <p:nvPr/>
        </p:nvCxnSpPr>
        <p:spPr>
          <a:xfrm>
            <a:off x="769975" y="3093678"/>
            <a:ext cx="1388984" cy="89540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73BD70B-84CD-FA8E-9906-1371DE7C7264}"/>
              </a:ext>
            </a:extLst>
          </p:cNvPr>
          <p:cNvCxnSpPr>
            <a:cxnSpLocks/>
            <a:stCxn id="8" idx="6"/>
            <a:endCxn id="17" idx="2"/>
          </p:cNvCxnSpPr>
          <p:nvPr/>
        </p:nvCxnSpPr>
        <p:spPr>
          <a:xfrm>
            <a:off x="1192794" y="4115169"/>
            <a:ext cx="912154" cy="0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413D6C1-5C27-99EB-4E59-CF3EC5A03F2F}"/>
              </a:ext>
            </a:extLst>
          </p:cNvPr>
          <p:cNvCxnSpPr>
            <a:cxnSpLocks/>
            <a:stCxn id="9" idx="4"/>
            <a:endCxn id="17" idx="7"/>
          </p:cNvCxnSpPr>
          <p:nvPr/>
        </p:nvCxnSpPr>
        <p:spPr>
          <a:xfrm flipH="1">
            <a:off x="2419745" y="3136768"/>
            <a:ext cx="238415" cy="852318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E22E1B-04CC-8BBC-DF4C-EC2C704AD199}"/>
              </a:ext>
            </a:extLst>
          </p:cNvPr>
          <p:cNvCxnSpPr>
            <a:cxnSpLocks/>
            <a:stCxn id="7" idx="4"/>
            <a:endCxn id="8" idx="0"/>
          </p:cNvCxnSpPr>
          <p:nvPr/>
        </p:nvCxnSpPr>
        <p:spPr>
          <a:xfrm flipH="1">
            <a:off x="1008390" y="2336676"/>
            <a:ext cx="647239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E32B9C2-800B-34FD-5F99-D1959E4D40B5}"/>
              </a:ext>
            </a:extLst>
          </p:cNvPr>
          <p:cNvCxnSpPr>
            <a:cxnSpLocks/>
            <a:stCxn id="7" idx="4"/>
            <a:endCxn id="17" idx="0"/>
          </p:cNvCxnSpPr>
          <p:nvPr/>
        </p:nvCxnSpPr>
        <p:spPr>
          <a:xfrm>
            <a:off x="1655629" y="2336676"/>
            <a:ext cx="633723" cy="1600185"/>
          </a:xfrm>
          <a:prstGeom prst="line">
            <a:avLst/>
          </a:prstGeom>
          <a:ln w="57150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9C4CF54-74DE-0EC1-941D-A5ABB0B0D9AD}"/>
              </a:ext>
            </a:extLst>
          </p:cNvPr>
          <p:cNvSpPr txBox="1"/>
          <p:nvPr/>
        </p:nvSpPr>
        <p:spPr>
          <a:xfrm>
            <a:off x="405604" y="5307569"/>
            <a:ext cx="3398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 = (a, d, e, a, b, d, c, e, b, c, a)</a:t>
            </a:r>
          </a:p>
        </p:txBody>
      </p:sp>
    </p:spTree>
    <p:extLst>
      <p:ext uri="{BB962C8B-B14F-4D97-AF65-F5344CB8AC3E}">
        <p14:creationId xmlns:p14="http://schemas.microsoft.com/office/powerpoint/2010/main" val="2647399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2AF46-9CBA-7351-7246-C628FAE33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24611-2C7B-971D-D075-09F37321E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partner, do Additional Exercises</a:t>
            </a:r>
          </a:p>
          <a:p>
            <a:pPr marL="0" indent="0">
              <a:buNone/>
            </a:pPr>
            <a:r>
              <a:rPr lang="en-US" dirty="0"/>
              <a:t>13.6.1 a, b, c</a:t>
            </a:r>
          </a:p>
        </p:txBody>
      </p:sp>
    </p:spTree>
    <p:extLst>
      <p:ext uri="{BB962C8B-B14F-4D97-AF65-F5344CB8AC3E}">
        <p14:creationId xmlns:p14="http://schemas.microsoft.com/office/powerpoint/2010/main" val="1205431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FFE14-7710-B3DE-5DBC-ED7373423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Cycles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2F837-0FF1-8D5D-71BB-82E36273CC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A Hamiltonian cycle is a cycle that includes every </a:t>
                </a:r>
                <a:r>
                  <a:rPr lang="en-US" b="1" dirty="0"/>
                  <a:t>vertex</a:t>
                </a:r>
                <a:r>
                  <a:rPr lang="en-US" dirty="0"/>
                  <a:t> in the graph (but not necessarily every edge).</a:t>
                </a:r>
              </a:p>
              <a:p>
                <a:pPr marL="0" indent="0">
                  <a:buNone/>
                </a:pPr>
                <a:r>
                  <a:rPr lang="en-US" dirty="0"/>
                  <a:t>A Hamiltonian path is a path that contains every vertex in the graph.</a:t>
                </a:r>
              </a:p>
              <a:p>
                <a:pPr marL="0" indent="0">
                  <a:buNone/>
                </a:pPr>
                <a:r>
                  <a:rPr lang="en-US" dirty="0"/>
                  <a:t>Hard to find efficiently. Brute force is the only known approach.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How would we find a Hamiltonian Path using brute force?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274320" lvl="1" indent="0">
                  <a:buNone/>
                </a:pPr>
                <a:r>
                  <a:rPr lang="en-US" dirty="0"/>
                  <a:t>List every permutation of the orderings of the vertices and check each one to see whether it is a path. </a:t>
                </a:r>
              </a:p>
              <a:p>
                <a:pPr marL="274320" lvl="1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We can sometimes prove a graph does or does not have a Hamiltonian cycle.</a:t>
                </a:r>
              </a:p>
              <a:p>
                <a:pPr marL="0" indent="0">
                  <a:buNone/>
                </a:pPr>
                <a:r>
                  <a:rPr lang="en-US" dirty="0"/>
                  <a:t>	Any graph containing a node with degree 1 does not have a Hamiltonian cycle.</a:t>
                </a:r>
              </a:p>
              <a:p>
                <a:pPr marL="0" indent="0">
                  <a:buNone/>
                </a:pPr>
                <a:r>
                  <a:rPr lang="en-US" dirty="0"/>
                  <a:t>	Any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graph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 or above does have a Hamiltonian cycle.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1D2F837-0FF1-8D5D-71BB-82E36273CC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7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F040724-58BA-74F1-9BCA-71A4F0DD497D}"/>
              </a:ext>
            </a:extLst>
          </p:cNvPr>
          <p:cNvSpPr txBox="1"/>
          <p:nvPr/>
        </p:nvSpPr>
        <p:spPr>
          <a:xfrm>
            <a:off x="8949955" y="171401"/>
            <a:ext cx="295351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 </a:t>
            </a:r>
            <a:r>
              <a:rPr lang="en-US" b="1" dirty="0"/>
              <a:t>cycle</a:t>
            </a:r>
            <a:r>
              <a:rPr lang="en-US" dirty="0"/>
              <a:t> has no repeated edges </a:t>
            </a:r>
            <a:r>
              <a:rPr lang="en-US" b="1" dirty="0"/>
              <a:t>or</a:t>
            </a:r>
            <a:r>
              <a:rPr lang="en-US" dirty="0"/>
              <a:t> vertices.</a:t>
            </a:r>
          </a:p>
        </p:txBody>
      </p:sp>
    </p:spTree>
    <p:extLst>
      <p:ext uri="{BB962C8B-B14F-4D97-AF65-F5344CB8AC3E}">
        <p14:creationId xmlns:p14="http://schemas.microsoft.com/office/powerpoint/2010/main" val="3006290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9C1D19-5823-8209-D64D-38B4FDD77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Hamiltonian Cycles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7F270B-FB51-2B69-1FC2-45215491B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are some situations in which this would be useful?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UPS delivery. Stops are the vertices and edges are the roads</a:t>
            </a:r>
            <a:br>
              <a:rPr lang="en-US" dirty="0"/>
            </a:br>
            <a:r>
              <a:rPr lang="en-US" dirty="0"/>
              <a:t>	(Don't need to visit every edge, but we do need to visit every vertex)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	Traveling Salesman. The salesman wants to visit every city and get back home.</a:t>
            </a:r>
          </a:p>
        </p:txBody>
      </p:sp>
    </p:spTree>
    <p:extLst>
      <p:ext uri="{BB962C8B-B14F-4D97-AF65-F5344CB8AC3E}">
        <p14:creationId xmlns:p14="http://schemas.microsoft.com/office/powerpoint/2010/main" val="231018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Relationships between people</a:t>
            </a:r>
          </a:p>
          <a:p>
            <a:pPr lvl="1"/>
            <a:r>
              <a:rPr lang="en-US" dirty="0"/>
              <a:t>Friends in a social networking site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Marriages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Genealogical relationships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Students/Professors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6A3774-9339-438C-9CCD-4BBE7BD1F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05488" y="142281"/>
            <a:ext cx="2009770" cy="15156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29F216-5E38-45B1-BC68-497B52F03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883" y="3665519"/>
            <a:ext cx="5894962" cy="273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CB0AA5-E963-4791-9AE8-0265A9316E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889" y="4949158"/>
            <a:ext cx="4996602" cy="14561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6E77966-8BCF-43A6-85AD-42C40141A5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5354" y="1955935"/>
            <a:ext cx="3899904" cy="1312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60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9AD-A83F-9F00-E20B-2298A301B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2EA82-5CB2-FA60-ABA2-AA118CE0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a partner: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Do additional exercise 13.7.1 and 13.7.2</a:t>
            </a:r>
          </a:p>
        </p:txBody>
      </p:sp>
    </p:spTree>
    <p:extLst>
      <p:ext uri="{BB962C8B-B14F-4D97-AF65-F5344CB8AC3E}">
        <p14:creationId xmlns:p14="http://schemas.microsoft.com/office/powerpoint/2010/main" val="1628569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Bipartite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Bipartite Graph</a:t>
            </a:r>
          </a:p>
        </p:txBody>
      </p:sp>
      <p:sp>
        <p:nvSpPr>
          <p:cNvPr id="1521" name="The graph consists of two sub-graphs. Each element of each subgraph has adjacent nodes ONLY in the other sub-graph.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 graph consists of two sub-graphs. Each element of each subgraph has adjacent nodes ONLY in the other sub-graph</a:t>
            </a:r>
          </a:p>
        </p:txBody>
      </p:sp>
      <p:pic>
        <p:nvPicPr>
          <p:cNvPr id="1522" name="Image" descr="Image"/>
          <p:cNvPicPr>
            <a:picLocks noChangeAspect="1"/>
          </p:cNvPicPr>
          <p:nvPr/>
        </p:nvPicPr>
        <p:blipFill>
          <a:blip r:embed="rId2"/>
          <a:srcRect l="9365" t="3265" r="9365" b="7204"/>
          <a:stretch>
            <a:fillRect/>
          </a:stretch>
        </p:blipFill>
        <p:spPr>
          <a:xfrm>
            <a:off x="1092398" y="2890960"/>
            <a:ext cx="3893320" cy="2412589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3" name="Image" descr="Image"/>
          <p:cNvPicPr>
            <a:picLocks noChangeAspect="1"/>
          </p:cNvPicPr>
          <p:nvPr/>
        </p:nvPicPr>
        <p:blipFill>
          <a:blip r:embed="rId3"/>
          <a:srcRect t="4667"/>
          <a:stretch>
            <a:fillRect/>
          </a:stretch>
        </p:blipFill>
        <p:spPr>
          <a:xfrm>
            <a:off x="5799420" y="2890960"/>
            <a:ext cx="5747450" cy="254781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1432575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872D-2ADA-46C7-98F1-360EB599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divided into two sets of vertices such that none of the vertices in either set are connected by an edge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2F2FE-8FC7-4AAE-A3B3-311658F0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467" y="4251759"/>
            <a:ext cx="2572109" cy="1019317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A68EBA7-4B87-429F-A0F4-C38C0DEC40B7}"/>
              </a:ext>
            </a:extLst>
          </p:cNvPr>
          <p:cNvCxnSpPr>
            <a:cxnSpLocks/>
          </p:cNvCxnSpPr>
          <p:nvPr/>
        </p:nvCxnSpPr>
        <p:spPr>
          <a:xfrm>
            <a:off x="760467" y="4735291"/>
            <a:ext cx="257210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418209E-DD3B-42EC-83F1-A9F306CAA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67" y="5566753"/>
            <a:ext cx="4919757" cy="1019315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002CCCC-4C58-4ECD-85FE-AA90068D65E7}"/>
              </a:ext>
            </a:extLst>
          </p:cNvPr>
          <p:cNvCxnSpPr>
            <a:cxnSpLocks/>
          </p:cNvCxnSpPr>
          <p:nvPr/>
        </p:nvCxnSpPr>
        <p:spPr>
          <a:xfrm>
            <a:off x="760467" y="6067702"/>
            <a:ext cx="491975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7217D537-7989-4C2D-9FF2-BED51B9ABF58}"/>
              </a:ext>
            </a:extLst>
          </p:cNvPr>
          <p:cNvSpPr txBox="1"/>
          <p:nvPr/>
        </p:nvSpPr>
        <p:spPr>
          <a:xfrm>
            <a:off x="645130" y="3765563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Bipartite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2CC396-45E7-41E4-B149-982B3931FF83}"/>
              </a:ext>
            </a:extLst>
          </p:cNvPr>
          <p:cNvSpPr txBox="1"/>
          <p:nvPr/>
        </p:nvSpPr>
        <p:spPr>
          <a:xfrm>
            <a:off x="7058993" y="3765563"/>
            <a:ext cx="1566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 Bipartite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F1F7BA-5E05-4CAA-A45B-4BA75E4CE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287" y="4251759"/>
            <a:ext cx="1457528" cy="104789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68C5BD6-FD96-4FF2-85FE-E7FC121CE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67825" y="4251759"/>
            <a:ext cx="167663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93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31C-F1A4-4890-92C8-6E8D999F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98B0-7A4D-486F-908F-42C4BCCE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8889395" cy="4669856"/>
          </a:xfrm>
        </p:spPr>
        <p:txBody>
          <a:bodyPr/>
          <a:lstStyle/>
          <a:p>
            <a:r>
              <a:rPr lang="en-US" dirty="0"/>
              <a:t>A graph that can be drawn without lines crossing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81E93C-5680-4083-97C3-15706DDFB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986" y="2490656"/>
            <a:ext cx="4134427" cy="18766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4FD39-21ED-4756-9B21-52CB03CBC6C5}"/>
              </a:ext>
            </a:extLst>
          </p:cNvPr>
          <p:cNvSpPr txBox="1"/>
          <p:nvPr/>
        </p:nvSpPr>
        <p:spPr>
          <a:xfrm>
            <a:off x="1152525" y="4413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B37E77-EAC8-47F7-8E84-18C9435D8841}"/>
              </a:ext>
            </a:extLst>
          </p:cNvPr>
          <p:cNvSpPr txBox="1"/>
          <p:nvPr/>
        </p:nvSpPr>
        <p:spPr>
          <a:xfrm>
            <a:off x="3838575" y="4413684"/>
            <a:ext cx="1027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Planar?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BF357-2E92-4A62-81B5-69884BA14AE2}"/>
              </a:ext>
            </a:extLst>
          </p:cNvPr>
          <p:cNvSpPr txBox="1"/>
          <p:nvPr/>
        </p:nvSpPr>
        <p:spPr>
          <a:xfrm>
            <a:off x="1117613" y="5146376"/>
            <a:ext cx="6147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Note these are the same graph, just drawn differently</a:t>
            </a:r>
          </a:p>
        </p:txBody>
      </p:sp>
    </p:spTree>
    <p:extLst>
      <p:ext uri="{BB962C8B-B14F-4D97-AF65-F5344CB8AC3E}">
        <p14:creationId xmlns:p14="http://schemas.microsoft.com/office/powerpoint/2010/main" val="422025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DD31C-F1A4-4890-92C8-6E8D999F0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998B0-7A4D-486F-908F-42C4BCCEE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888939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Is it possible to connect three houses to three utilities (e.g., electricity, fiber, gas) without the lines crossing?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ED20CE-6A02-4EE1-8535-F13622EF2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230" y="3023998"/>
            <a:ext cx="4229690" cy="27150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46F0C-4A94-4DD0-9FBE-06B966107FC5}"/>
                  </a:ext>
                </a:extLst>
              </p:cNvPr>
              <p:cNvSpPr txBox="1"/>
              <p:nvPr/>
            </p:nvSpPr>
            <p:spPr>
              <a:xfrm>
                <a:off x="5762625" y="3023998"/>
                <a:ext cx="4442948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Can you draw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en-US" dirty="0"/>
                  <a:t> as a planar graph?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3846F0C-4A94-4DD0-9FBE-06B966107F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3023998"/>
                <a:ext cx="4442948" cy="381515"/>
              </a:xfrm>
              <a:prstGeom prst="rect">
                <a:avLst/>
              </a:prstGeom>
              <a:blipFill>
                <a:blip r:embed="rId3"/>
                <a:stretch>
                  <a:fillRect l="-1097" t="-9524" r="-412"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60870-585E-4357-969C-1FED47B4A23D}"/>
                  </a:ext>
                </a:extLst>
              </p:cNvPr>
              <p:cNvSpPr txBox="1"/>
              <p:nvPr/>
            </p:nvSpPr>
            <p:spPr>
              <a:xfrm>
                <a:off x="5762625" y="3722714"/>
                <a:ext cx="2573846" cy="381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No,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3,3</m:t>
                        </m:r>
                      </m:sub>
                    </m:sSub>
                  </m:oMath>
                </a14:m>
                <a:r>
                  <a:rPr lang="en-US" dirty="0"/>
                  <a:t> is not planar.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D160870-585E-4357-969C-1FED47B4A2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3722714"/>
                <a:ext cx="2573846" cy="381515"/>
              </a:xfrm>
              <a:prstGeom prst="rect">
                <a:avLst/>
              </a:prstGeom>
              <a:blipFill>
                <a:blip r:embed="rId4"/>
                <a:stretch>
                  <a:fillRect l="-1891" t="-11290" r="-946" b="-209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A3FD456-6084-428D-B2D4-A2C166170FE1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</p:spTree>
    <p:extLst>
      <p:ext uri="{BB962C8B-B14F-4D97-AF65-F5344CB8AC3E}">
        <p14:creationId xmlns:p14="http://schemas.microsoft.com/office/powerpoint/2010/main" val="405920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BEF01-98C4-40D8-A9B9-20BF80E7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58985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Mapmakers in the fictional land of </a:t>
            </a:r>
            <a:r>
              <a:rPr lang="en-US" dirty="0" err="1"/>
              <a:t>Euleria</a:t>
            </a:r>
            <a:r>
              <a:rPr lang="en-US" dirty="0"/>
              <a:t> have drawn the borders of the various dukedoms of the land. </a:t>
            </a:r>
          </a:p>
          <a:p>
            <a:pPr marL="0" indent="0">
              <a:buNone/>
            </a:pPr>
            <a:r>
              <a:rPr lang="en-US" dirty="0"/>
              <a:t>To make the map pretty, they wish to color each region. Adjacent regions must be colored differently, but it is perfectly fine to color two distant regions with the same color. </a:t>
            </a:r>
          </a:p>
          <a:p>
            <a:pPr marL="0" indent="0">
              <a:buNone/>
            </a:pPr>
            <a:r>
              <a:rPr lang="en-US" dirty="0"/>
              <a:t>What is the fewest colors the mapmakers can use and still accomplish this task?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46" y="1724025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</p:spTree>
    <p:extLst>
      <p:ext uri="{BB962C8B-B14F-4D97-AF65-F5344CB8AC3E}">
        <p14:creationId xmlns:p14="http://schemas.microsoft.com/office/powerpoint/2010/main" val="11380010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BEF01-98C4-40D8-A9B9-20BF80E75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130" y="1578544"/>
            <a:ext cx="5898545" cy="46698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Mapmakers in the fictional land of </a:t>
            </a:r>
            <a:r>
              <a:rPr lang="en-US" dirty="0" err="1"/>
              <a:t>Euleria</a:t>
            </a:r>
            <a:r>
              <a:rPr lang="en-US" dirty="0"/>
              <a:t> have drawn the borders of the various dukedoms of the land. </a:t>
            </a:r>
          </a:p>
          <a:p>
            <a:pPr marL="0" indent="0">
              <a:buNone/>
            </a:pPr>
            <a:r>
              <a:rPr lang="en-US" dirty="0"/>
              <a:t>To make the map pretty, they wish to color each region. Adjacent regions must be colored differently, but it is perfectly fine to color two distant regions with the same color. </a:t>
            </a:r>
          </a:p>
          <a:p>
            <a:pPr marL="0" indent="0">
              <a:buNone/>
            </a:pPr>
            <a:r>
              <a:rPr lang="en-US" dirty="0"/>
              <a:t>What is the fewest colors the mapmakers can use and still accomplish this task?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146" y="1724025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7946C-BA55-2DB5-9CA8-2DFD929CF1D8}"/>
              </a:ext>
            </a:extLst>
          </p:cNvPr>
          <p:cNvSpPr txBox="1"/>
          <p:nvPr/>
        </p:nvSpPr>
        <p:spPr>
          <a:xfrm>
            <a:off x="9525515" y="210386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2761F0-173B-505A-3212-223F285B9DBE}"/>
              </a:ext>
            </a:extLst>
          </p:cNvPr>
          <p:cNvSpPr txBox="1"/>
          <p:nvPr/>
        </p:nvSpPr>
        <p:spPr>
          <a:xfrm>
            <a:off x="7963989" y="2181497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DB4E01-880D-5770-8AFA-D2DDDB8FF91B}"/>
              </a:ext>
            </a:extLst>
          </p:cNvPr>
          <p:cNvSpPr txBox="1"/>
          <p:nvPr/>
        </p:nvSpPr>
        <p:spPr>
          <a:xfrm>
            <a:off x="8867210" y="2533531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06325B-2C59-0A2F-C3A9-9DAC2756A9FB}"/>
              </a:ext>
            </a:extLst>
          </p:cNvPr>
          <p:cNvSpPr txBox="1"/>
          <p:nvPr/>
        </p:nvSpPr>
        <p:spPr>
          <a:xfrm>
            <a:off x="8139678" y="290286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F1C752-BE94-5D94-5DF5-C4FE62F4055B}"/>
              </a:ext>
            </a:extLst>
          </p:cNvPr>
          <p:cNvSpPr txBox="1"/>
          <p:nvPr/>
        </p:nvSpPr>
        <p:spPr>
          <a:xfrm>
            <a:off x="7689668" y="357281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4F25421-EE28-B463-51AC-F982F6BBF40E}"/>
              </a:ext>
            </a:extLst>
          </p:cNvPr>
          <p:cNvSpPr txBox="1"/>
          <p:nvPr/>
        </p:nvSpPr>
        <p:spPr>
          <a:xfrm>
            <a:off x="8630194" y="337955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1F14C6-7166-3D4A-E089-6EB84910A36C}"/>
              </a:ext>
            </a:extLst>
          </p:cNvPr>
          <p:cNvSpPr txBox="1"/>
          <p:nvPr/>
        </p:nvSpPr>
        <p:spPr>
          <a:xfrm>
            <a:off x="9783255" y="289427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FAB0ED-95C2-4017-D760-BCD20957580C}"/>
              </a:ext>
            </a:extLst>
          </p:cNvPr>
          <p:cNvSpPr txBox="1"/>
          <p:nvPr/>
        </p:nvSpPr>
        <p:spPr>
          <a:xfrm>
            <a:off x="8923595" y="3994981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13A1123-DE47-50BB-1001-57432A1279FD}"/>
              </a:ext>
            </a:extLst>
          </p:cNvPr>
          <p:cNvSpPr txBox="1"/>
          <p:nvPr/>
        </p:nvSpPr>
        <p:spPr>
          <a:xfrm>
            <a:off x="9246271" y="4837144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C8AF31-8758-2BBB-6469-0A6CD2CDF919}"/>
              </a:ext>
            </a:extLst>
          </p:cNvPr>
          <p:cNvSpPr txBox="1"/>
          <p:nvPr/>
        </p:nvSpPr>
        <p:spPr>
          <a:xfrm>
            <a:off x="10647132" y="3061641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649AF59-2360-4F4C-7E96-EF916A294201}"/>
              </a:ext>
            </a:extLst>
          </p:cNvPr>
          <p:cNvSpPr txBox="1"/>
          <p:nvPr/>
        </p:nvSpPr>
        <p:spPr>
          <a:xfrm>
            <a:off x="10169092" y="3994981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70D327-73B5-B961-9696-D74CE611E0EA}"/>
              </a:ext>
            </a:extLst>
          </p:cNvPr>
          <p:cNvSpPr txBox="1"/>
          <p:nvPr/>
        </p:nvSpPr>
        <p:spPr>
          <a:xfrm>
            <a:off x="10647131" y="417976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0A85B2-4D24-7D0A-AFAD-9A7C3C2689CC}"/>
              </a:ext>
            </a:extLst>
          </p:cNvPr>
          <p:cNvSpPr txBox="1"/>
          <p:nvPr/>
        </p:nvSpPr>
        <p:spPr>
          <a:xfrm>
            <a:off x="10147457" y="4837263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7330395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BB7E90-507E-0CDD-92FD-21B021F68FE7}"/>
              </a:ext>
            </a:extLst>
          </p:cNvPr>
          <p:cNvGrpSpPr/>
          <p:nvPr/>
        </p:nvGrpSpPr>
        <p:grpSpPr>
          <a:xfrm>
            <a:off x="410455" y="1654357"/>
            <a:ext cx="3876567" cy="3714750"/>
            <a:chOff x="7412146" y="1724025"/>
            <a:chExt cx="3876567" cy="3714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C84BFF-70F1-4046-8144-6B9BC937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2146" y="1724025"/>
              <a:ext cx="3876567" cy="37147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C7946C-BA55-2DB5-9CA8-2DFD929CF1D8}"/>
                </a:ext>
              </a:extLst>
            </p:cNvPr>
            <p:cNvSpPr txBox="1"/>
            <p:nvPr/>
          </p:nvSpPr>
          <p:spPr>
            <a:xfrm>
              <a:off x="9525515" y="21038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61F0-173B-505A-3212-223F285B9DBE}"/>
                </a:ext>
              </a:extLst>
            </p:cNvPr>
            <p:cNvSpPr txBox="1"/>
            <p:nvPr/>
          </p:nvSpPr>
          <p:spPr>
            <a:xfrm>
              <a:off x="7963989" y="21814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4E01-880D-5770-8AFA-D2DDDB8FF91B}"/>
                </a:ext>
              </a:extLst>
            </p:cNvPr>
            <p:cNvSpPr txBox="1"/>
            <p:nvPr/>
          </p:nvSpPr>
          <p:spPr>
            <a:xfrm>
              <a:off x="8867210" y="253353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06325B-2C59-0A2F-C3A9-9DAC2756A9FB}"/>
                </a:ext>
              </a:extLst>
            </p:cNvPr>
            <p:cNvSpPr txBox="1"/>
            <p:nvPr/>
          </p:nvSpPr>
          <p:spPr>
            <a:xfrm>
              <a:off x="8139678" y="29028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F1C752-BE94-5D94-5DF5-C4FE62F4055B}"/>
                </a:ext>
              </a:extLst>
            </p:cNvPr>
            <p:cNvSpPr txBox="1"/>
            <p:nvPr/>
          </p:nvSpPr>
          <p:spPr>
            <a:xfrm>
              <a:off x="7689668" y="35728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F25421-EE28-B463-51AC-F982F6BBF40E}"/>
                </a:ext>
              </a:extLst>
            </p:cNvPr>
            <p:cNvSpPr txBox="1"/>
            <p:nvPr/>
          </p:nvSpPr>
          <p:spPr>
            <a:xfrm>
              <a:off x="8630194" y="337955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F14C6-7166-3D4A-E089-6EB84910A36C}"/>
                </a:ext>
              </a:extLst>
            </p:cNvPr>
            <p:cNvSpPr txBox="1"/>
            <p:nvPr/>
          </p:nvSpPr>
          <p:spPr>
            <a:xfrm>
              <a:off x="9783255" y="289427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AB0ED-95C2-4017-D760-BCD20957580C}"/>
                </a:ext>
              </a:extLst>
            </p:cNvPr>
            <p:cNvSpPr txBox="1"/>
            <p:nvPr/>
          </p:nvSpPr>
          <p:spPr>
            <a:xfrm>
              <a:off x="8923595" y="399498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3A1123-DE47-50BB-1001-57432A1279FD}"/>
                </a:ext>
              </a:extLst>
            </p:cNvPr>
            <p:cNvSpPr txBox="1"/>
            <p:nvPr/>
          </p:nvSpPr>
          <p:spPr>
            <a:xfrm>
              <a:off x="9246271" y="4837144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C8AF31-8758-2BBB-6469-0A6CD2CDF919}"/>
                </a:ext>
              </a:extLst>
            </p:cNvPr>
            <p:cNvSpPr txBox="1"/>
            <p:nvPr/>
          </p:nvSpPr>
          <p:spPr>
            <a:xfrm>
              <a:off x="10647132" y="30616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9AF59-2360-4F4C-7E96-EF916A294201}"/>
                </a:ext>
              </a:extLst>
            </p:cNvPr>
            <p:cNvSpPr txBox="1"/>
            <p:nvPr/>
          </p:nvSpPr>
          <p:spPr>
            <a:xfrm>
              <a:off x="10169092" y="399498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0D327-73B5-B961-9696-D74CE611E0EA}"/>
                </a:ext>
              </a:extLst>
            </p:cNvPr>
            <p:cNvSpPr txBox="1"/>
            <p:nvPr/>
          </p:nvSpPr>
          <p:spPr>
            <a:xfrm>
              <a:off x="10647131" y="41797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A85B2-4D24-7D0A-AFAD-9A7C3C2689CC}"/>
                </a:ext>
              </a:extLst>
            </p:cNvPr>
            <p:cNvSpPr txBox="1"/>
            <p:nvPr/>
          </p:nvSpPr>
          <p:spPr>
            <a:xfrm>
              <a:off x="10147457" y="483726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FA373F1-0F81-AC66-4E33-938484498781}"/>
              </a:ext>
            </a:extLst>
          </p:cNvPr>
          <p:cNvSpPr/>
          <p:nvPr/>
        </p:nvSpPr>
        <p:spPr>
          <a:xfrm>
            <a:off x="7066758" y="2065198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0C612F-C7A5-0E4C-C54A-80756F7A0011}"/>
              </a:ext>
            </a:extLst>
          </p:cNvPr>
          <p:cNvSpPr/>
          <p:nvPr/>
        </p:nvSpPr>
        <p:spPr>
          <a:xfrm>
            <a:off x="7153200" y="3100442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EAA9D2-F0FD-FF8D-6FAF-CCBFFF2EAFF4}"/>
              </a:ext>
            </a:extLst>
          </p:cNvPr>
          <p:cNvSpPr/>
          <p:nvPr/>
        </p:nvSpPr>
        <p:spPr>
          <a:xfrm>
            <a:off x="7720576" y="2743827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788B59-DFA3-C0EB-E579-2ACA7CC2DD1E}"/>
              </a:ext>
            </a:extLst>
          </p:cNvPr>
          <p:cNvSpPr/>
          <p:nvPr/>
        </p:nvSpPr>
        <p:spPr>
          <a:xfrm>
            <a:off x="7958725" y="2059207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7205A-86CC-89C5-2418-A726A1EC591A}"/>
              </a:ext>
            </a:extLst>
          </p:cNvPr>
          <p:cNvSpPr/>
          <p:nvPr/>
        </p:nvSpPr>
        <p:spPr>
          <a:xfrm>
            <a:off x="7847837" y="3612885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452132-F116-3D56-8EDA-CFC2932048BF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435566" y="2237515"/>
            <a:ext cx="523159" cy="59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DC3499-E069-E6AA-C73B-46772D45CA1F}"/>
              </a:ext>
            </a:extLst>
          </p:cNvPr>
          <p:cNvSpPr/>
          <p:nvPr/>
        </p:nvSpPr>
        <p:spPr>
          <a:xfrm>
            <a:off x="6455717" y="3117286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A0AFBF-0620-93F1-2760-C833A10B930C}"/>
              </a:ext>
            </a:extLst>
          </p:cNvPr>
          <p:cNvSpPr/>
          <p:nvPr/>
        </p:nvSpPr>
        <p:spPr>
          <a:xfrm>
            <a:off x="7435566" y="4281875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1FA122-AEAF-F7AA-8932-7F38ABBF2A91}"/>
              </a:ext>
            </a:extLst>
          </p:cNvPr>
          <p:cNvSpPr/>
          <p:nvPr/>
        </p:nvSpPr>
        <p:spPr>
          <a:xfrm>
            <a:off x="6858469" y="4952142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F75FA3-3DE3-58F8-D944-3C929512C0E9}"/>
              </a:ext>
            </a:extLst>
          </p:cNvPr>
          <p:cNvSpPr/>
          <p:nvPr/>
        </p:nvSpPr>
        <p:spPr>
          <a:xfrm>
            <a:off x="8345367" y="4276466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K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302431-7A4F-B8DB-17CC-10920A4AE1AE}"/>
              </a:ext>
            </a:extLst>
          </p:cNvPr>
          <p:cNvSpPr/>
          <p:nvPr/>
        </p:nvSpPr>
        <p:spPr>
          <a:xfrm>
            <a:off x="8529771" y="3278749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38FC644-B046-0554-3792-44435063C37D}"/>
              </a:ext>
            </a:extLst>
          </p:cNvPr>
          <p:cNvSpPr/>
          <p:nvPr/>
        </p:nvSpPr>
        <p:spPr>
          <a:xfrm>
            <a:off x="9236672" y="2930557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J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97DF91-C47B-AFD4-BCA2-5865BF227358}"/>
              </a:ext>
            </a:extLst>
          </p:cNvPr>
          <p:cNvSpPr/>
          <p:nvPr/>
        </p:nvSpPr>
        <p:spPr>
          <a:xfrm>
            <a:off x="9257642" y="3895578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40538-9BB6-C37F-4FBE-1D7BD9FF32C9}"/>
              </a:ext>
            </a:extLst>
          </p:cNvPr>
          <p:cNvSpPr/>
          <p:nvPr/>
        </p:nvSpPr>
        <p:spPr>
          <a:xfrm>
            <a:off x="8913604" y="4860599"/>
            <a:ext cx="368808" cy="356615"/>
          </a:xfrm>
          <a:prstGeom prst="ellipse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04778B-216A-1A4C-6FCA-450045DF6DA9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7381555" y="2369588"/>
            <a:ext cx="393032" cy="426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2AF657-A520-4E38-5361-930EFB049C9B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7251162" y="2421813"/>
            <a:ext cx="86442" cy="6786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D8601C-FF7F-5171-D69C-96C53D88D0EF}"/>
              </a:ext>
            </a:extLst>
          </p:cNvPr>
          <p:cNvCxnSpPr>
            <a:cxnSpLocks/>
            <a:stCxn id="20" idx="3"/>
            <a:endCxn id="31" idx="0"/>
          </p:cNvCxnSpPr>
          <p:nvPr/>
        </p:nvCxnSpPr>
        <p:spPr>
          <a:xfrm flipH="1">
            <a:off x="6640121" y="2369588"/>
            <a:ext cx="480648" cy="7476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8CDA41-8F9E-D9F6-E501-C1292F33F683}"/>
              </a:ext>
            </a:extLst>
          </p:cNvPr>
          <p:cNvCxnSpPr>
            <a:cxnSpLocks/>
            <a:stCxn id="31" idx="6"/>
            <a:endCxn id="21" idx="2"/>
          </p:cNvCxnSpPr>
          <p:nvPr/>
        </p:nvCxnSpPr>
        <p:spPr>
          <a:xfrm flipV="1">
            <a:off x="6824525" y="3278750"/>
            <a:ext cx="328675" cy="16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6A3ADE-137D-7F52-1430-2B0FA68DBD9A}"/>
              </a:ext>
            </a:extLst>
          </p:cNvPr>
          <p:cNvCxnSpPr>
            <a:cxnSpLocks/>
            <a:stCxn id="31" idx="4"/>
            <a:endCxn id="52" idx="1"/>
          </p:cNvCxnSpPr>
          <p:nvPr/>
        </p:nvCxnSpPr>
        <p:spPr>
          <a:xfrm>
            <a:off x="6640121" y="3473901"/>
            <a:ext cx="272359" cy="1530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3631D4-8C58-F173-7070-F621EA042DA4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V="1">
            <a:off x="7904980" y="2415822"/>
            <a:ext cx="238149" cy="328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B4D622-0491-7AB1-6C9E-69907940CDFE}"/>
              </a:ext>
            </a:extLst>
          </p:cNvPr>
          <p:cNvCxnSpPr>
            <a:cxnSpLocks/>
            <a:stCxn id="54" idx="0"/>
            <a:endCxn id="23" idx="5"/>
          </p:cNvCxnSpPr>
          <p:nvPr/>
        </p:nvCxnSpPr>
        <p:spPr>
          <a:xfrm flipH="1" flipV="1">
            <a:off x="8273522" y="2363597"/>
            <a:ext cx="440653" cy="915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81438E-141A-0620-3661-7B6BCC46E26C}"/>
              </a:ext>
            </a:extLst>
          </p:cNvPr>
          <p:cNvCxnSpPr>
            <a:cxnSpLocks/>
            <a:stCxn id="23" idx="6"/>
            <a:endCxn id="55" idx="1"/>
          </p:cNvCxnSpPr>
          <p:nvPr/>
        </p:nvCxnSpPr>
        <p:spPr>
          <a:xfrm>
            <a:off x="8327533" y="2237515"/>
            <a:ext cx="963150" cy="7452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ADB86B2-7233-9572-6FB1-4A29FB56E901}"/>
              </a:ext>
            </a:extLst>
          </p:cNvPr>
          <p:cNvCxnSpPr>
            <a:cxnSpLocks/>
            <a:stCxn id="22" idx="3"/>
            <a:endCxn id="21" idx="6"/>
          </p:cNvCxnSpPr>
          <p:nvPr/>
        </p:nvCxnSpPr>
        <p:spPr>
          <a:xfrm flipH="1">
            <a:off x="7522008" y="3048217"/>
            <a:ext cx="252579" cy="2305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2FA6992-E8E4-9867-296F-A16DED6C46FC}"/>
              </a:ext>
            </a:extLst>
          </p:cNvPr>
          <p:cNvCxnSpPr>
            <a:cxnSpLocks/>
            <a:stCxn id="24" idx="0"/>
            <a:endCxn id="22" idx="4"/>
          </p:cNvCxnSpPr>
          <p:nvPr/>
        </p:nvCxnSpPr>
        <p:spPr>
          <a:xfrm flipH="1" flipV="1">
            <a:off x="7904980" y="3100442"/>
            <a:ext cx="127261" cy="5124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342BCA-3B91-404C-A93C-7B5662CFF81C}"/>
              </a:ext>
            </a:extLst>
          </p:cNvPr>
          <p:cNvCxnSpPr>
            <a:cxnSpLocks/>
            <a:stCxn id="54" idx="2"/>
            <a:endCxn id="22" idx="5"/>
          </p:cNvCxnSpPr>
          <p:nvPr/>
        </p:nvCxnSpPr>
        <p:spPr>
          <a:xfrm flipH="1" flipV="1">
            <a:off x="8035373" y="3048217"/>
            <a:ext cx="494398" cy="408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FB876F-F9F6-3AB6-37B4-44A5B75D5667}"/>
              </a:ext>
            </a:extLst>
          </p:cNvPr>
          <p:cNvCxnSpPr>
            <a:cxnSpLocks/>
            <a:stCxn id="51" idx="7"/>
            <a:endCxn id="24" idx="3"/>
          </p:cNvCxnSpPr>
          <p:nvPr/>
        </p:nvCxnSpPr>
        <p:spPr>
          <a:xfrm flipV="1">
            <a:off x="7750363" y="3917275"/>
            <a:ext cx="151485" cy="4168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E1C2DF-BFA1-96DB-EDFA-9ABA8249ED40}"/>
              </a:ext>
            </a:extLst>
          </p:cNvPr>
          <p:cNvCxnSpPr>
            <a:cxnSpLocks/>
            <a:stCxn id="21" idx="5"/>
            <a:endCxn id="24" idx="1"/>
          </p:cNvCxnSpPr>
          <p:nvPr/>
        </p:nvCxnSpPr>
        <p:spPr>
          <a:xfrm>
            <a:off x="7467997" y="3404832"/>
            <a:ext cx="433851" cy="260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F0A3EE5-0150-08F4-CF98-4BE442E0818C}"/>
              </a:ext>
            </a:extLst>
          </p:cNvPr>
          <p:cNvCxnSpPr>
            <a:cxnSpLocks/>
            <a:stCxn id="21" idx="4"/>
            <a:endCxn id="51" idx="1"/>
          </p:cNvCxnSpPr>
          <p:nvPr/>
        </p:nvCxnSpPr>
        <p:spPr>
          <a:xfrm>
            <a:off x="7337604" y="3457057"/>
            <a:ext cx="151973" cy="8770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81998A-AC57-DCAB-4C47-C6270B914779}"/>
              </a:ext>
            </a:extLst>
          </p:cNvPr>
          <p:cNvCxnSpPr>
            <a:cxnSpLocks/>
            <a:stCxn id="21" idx="3"/>
            <a:endCxn id="52" idx="0"/>
          </p:cNvCxnSpPr>
          <p:nvPr/>
        </p:nvCxnSpPr>
        <p:spPr>
          <a:xfrm flipH="1">
            <a:off x="7042873" y="3404832"/>
            <a:ext cx="164338" cy="15473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366C67A-EE47-E402-5363-3858D9630B2C}"/>
              </a:ext>
            </a:extLst>
          </p:cNvPr>
          <p:cNvCxnSpPr>
            <a:cxnSpLocks/>
            <a:stCxn id="52" idx="7"/>
            <a:endCxn id="51" idx="3"/>
          </p:cNvCxnSpPr>
          <p:nvPr/>
        </p:nvCxnSpPr>
        <p:spPr>
          <a:xfrm flipV="1">
            <a:off x="7173266" y="4586265"/>
            <a:ext cx="316311" cy="418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ACD598-CD26-BD40-E3D1-966D549CD658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04374" y="4454774"/>
            <a:ext cx="540993" cy="54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0BA8701-D179-9B98-2E63-43F41DD6CD49}"/>
              </a:ext>
            </a:extLst>
          </p:cNvPr>
          <p:cNvCxnSpPr>
            <a:cxnSpLocks/>
            <a:stCxn id="24" idx="6"/>
            <a:endCxn id="54" idx="3"/>
          </p:cNvCxnSpPr>
          <p:nvPr/>
        </p:nvCxnSpPr>
        <p:spPr>
          <a:xfrm flipV="1">
            <a:off x="8216645" y="3583139"/>
            <a:ext cx="367137" cy="2080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47DA954-97EE-2F23-652E-7A144B404B84}"/>
              </a:ext>
            </a:extLst>
          </p:cNvPr>
          <p:cNvCxnSpPr>
            <a:cxnSpLocks/>
            <a:stCxn id="24" idx="5"/>
            <a:endCxn id="53" idx="1"/>
          </p:cNvCxnSpPr>
          <p:nvPr/>
        </p:nvCxnSpPr>
        <p:spPr>
          <a:xfrm>
            <a:off x="8162634" y="3917275"/>
            <a:ext cx="236744" cy="411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E49BEE-732F-68EF-EDC9-35D20E6B0609}"/>
              </a:ext>
            </a:extLst>
          </p:cNvPr>
          <p:cNvCxnSpPr>
            <a:cxnSpLocks/>
            <a:stCxn id="55" idx="3"/>
            <a:endCxn id="54" idx="7"/>
          </p:cNvCxnSpPr>
          <p:nvPr/>
        </p:nvCxnSpPr>
        <p:spPr>
          <a:xfrm flipH="1">
            <a:off x="8844568" y="3234947"/>
            <a:ext cx="446115" cy="96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C826A8-39C2-221E-67A5-7F0A8922C3C1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8529771" y="3635364"/>
            <a:ext cx="184404" cy="641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54ED7C-B7CB-5833-F54D-D04F1CF6C925}"/>
              </a:ext>
            </a:extLst>
          </p:cNvPr>
          <p:cNvCxnSpPr>
            <a:cxnSpLocks/>
            <a:stCxn id="56" idx="0"/>
            <a:endCxn id="55" idx="5"/>
          </p:cNvCxnSpPr>
          <p:nvPr/>
        </p:nvCxnSpPr>
        <p:spPr>
          <a:xfrm flipV="1">
            <a:off x="9442046" y="3234947"/>
            <a:ext cx="109423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10B83DA-6F4A-8A45-7385-4D82DF72543D}"/>
              </a:ext>
            </a:extLst>
          </p:cNvPr>
          <p:cNvCxnSpPr>
            <a:cxnSpLocks/>
            <a:stCxn id="53" idx="7"/>
            <a:endCxn id="55" idx="4"/>
          </p:cNvCxnSpPr>
          <p:nvPr/>
        </p:nvCxnSpPr>
        <p:spPr>
          <a:xfrm flipV="1">
            <a:off x="8660164" y="3287172"/>
            <a:ext cx="760912" cy="10415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128EA9F-DB12-A87D-21B6-6BA41E5E5537}"/>
              </a:ext>
            </a:extLst>
          </p:cNvPr>
          <p:cNvCxnSpPr>
            <a:cxnSpLocks/>
            <a:stCxn id="57" idx="7"/>
            <a:endCxn id="56" idx="4"/>
          </p:cNvCxnSpPr>
          <p:nvPr/>
        </p:nvCxnSpPr>
        <p:spPr>
          <a:xfrm flipV="1">
            <a:off x="9228401" y="4252193"/>
            <a:ext cx="213645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12F083-0E2F-40E0-AA11-D6E5859DC66C}"/>
              </a:ext>
            </a:extLst>
          </p:cNvPr>
          <p:cNvCxnSpPr>
            <a:cxnSpLocks/>
            <a:stCxn id="53" idx="6"/>
            <a:endCxn id="56" idx="3"/>
          </p:cNvCxnSpPr>
          <p:nvPr/>
        </p:nvCxnSpPr>
        <p:spPr>
          <a:xfrm flipV="1">
            <a:off x="8714175" y="4199968"/>
            <a:ext cx="597478" cy="2548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FBCABB8-4069-793D-B730-E29A07B52EC7}"/>
              </a:ext>
            </a:extLst>
          </p:cNvPr>
          <p:cNvCxnSpPr>
            <a:cxnSpLocks/>
            <a:stCxn id="53" idx="5"/>
            <a:endCxn id="57" idx="1"/>
          </p:cNvCxnSpPr>
          <p:nvPr/>
        </p:nvCxnSpPr>
        <p:spPr>
          <a:xfrm>
            <a:off x="8660164" y="4580856"/>
            <a:ext cx="307451" cy="331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422AAC1-3F1A-365F-7132-46E2E4629838}"/>
              </a:ext>
            </a:extLst>
          </p:cNvPr>
          <p:cNvCxnSpPr>
            <a:cxnSpLocks/>
            <a:stCxn id="52" idx="5"/>
            <a:endCxn id="57" idx="2"/>
          </p:cNvCxnSpPr>
          <p:nvPr/>
        </p:nvCxnSpPr>
        <p:spPr>
          <a:xfrm flipV="1">
            <a:off x="7173266" y="5038907"/>
            <a:ext cx="1740338" cy="217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5A37856-2A26-07B2-C8E0-3F3E70CB4086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7227277" y="4580856"/>
            <a:ext cx="1172101" cy="5495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9638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83">
            <a:extLst>
              <a:ext uri="{FF2B5EF4-FFF2-40B4-BE49-F238E27FC236}">
                <a16:creationId xmlns:a16="http://schemas.microsoft.com/office/drawing/2014/main" id="{EA5F3E66-6895-83CF-FF7C-C1996EED61C2}"/>
              </a:ext>
            </a:extLst>
          </p:cNvPr>
          <p:cNvGrpSpPr/>
          <p:nvPr/>
        </p:nvGrpSpPr>
        <p:grpSpPr>
          <a:xfrm>
            <a:off x="6459527" y="2051587"/>
            <a:ext cx="3170733" cy="3249550"/>
            <a:chOff x="6448097" y="2074447"/>
            <a:chExt cx="3170733" cy="32495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1F63292F-7E72-E0C6-F0CB-BB3FCECD7FAB}"/>
                </a:ext>
              </a:extLst>
            </p:cNvPr>
            <p:cNvSpPr/>
            <p:nvPr/>
          </p:nvSpPr>
          <p:spPr>
            <a:xfrm>
              <a:off x="7059138" y="2080438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A</a:t>
              </a: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A4A4B0-2802-1F91-1FA0-5D8F7F78BED0}"/>
                </a:ext>
              </a:extLst>
            </p:cNvPr>
            <p:cNvSpPr/>
            <p:nvPr/>
          </p:nvSpPr>
          <p:spPr>
            <a:xfrm>
              <a:off x="7145580" y="3115682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D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0A358E5-BDE5-D31A-98A1-948AE407ADA3}"/>
                </a:ext>
              </a:extLst>
            </p:cNvPr>
            <p:cNvSpPr/>
            <p:nvPr/>
          </p:nvSpPr>
          <p:spPr>
            <a:xfrm>
              <a:off x="7712956" y="275906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C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796405-B7CF-18A9-DFC8-BE6CD1392C8F}"/>
                </a:ext>
              </a:extLst>
            </p:cNvPr>
            <p:cNvSpPr/>
            <p:nvPr/>
          </p:nvSpPr>
          <p:spPr>
            <a:xfrm>
              <a:off x="7951105" y="207444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B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4A548B9-F804-3410-45AE-5FA9F2909DB9}"/>
                </a:ext>
              </a:extLst>
            </p:cNvPr>
            <p:cNvSpPr/>
            <p:nvPr/>
          </p:nvSpPr>
          <p:spPr>
            <a:xfrm>
              <a:off x="7840217" y="3628125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F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CA2204F-E01B-AF36-410C-297A8B48748B}"/>
                </a:ext>
              </a:extLst>
            </p:cNvPr>
            <p:cNvCxnSpPr>
              <a:cxnSpLocks/>
              <a:stCxn id="3" idx="6"/>
              <a:endCxn id="27" idx="2"/>
            </p:cNvCxnSpPr>
            <p:nvPr/>
          </p:nvCxnSpPr>
          <p:spPr>
            <a:xfrm flipV="1">
              <a:off x="7427946" y="2252755"/>
              <a:ext cx="523159" cy="599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0B048FB-6F1B-D5F7-8CCA-AD0078807B21}"/>
                </a:ext>
              </a:extLst>
            </p:cNvPr>
            <p:cNvSpPr/>
            <p:nvPr/>
          </p:nvSpPr>
          <p:spPr>
            <a:xfrm>
              <a:off x="6448097" y="3132526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E</a:t>
              </a:r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33B7E588-6058-2CD6-42E7-8E1AE7FF663A}"/>
                </a:ext>
              </a:extLst>
            </p:cNvPr>
            <p:cNvSpPr/>
            <p:nvPr/>
          </p:nvSpPr>
          <p:spPr>
            <a:xfrm>
              <a:off x="7427946" y="4297115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H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5587217-3B06-A196-2EC1-82F8AEDA98F6}"/>
                </a:ext>
              </a:extLst>
            </p:cNvPr>
            <p:cNvSpPr/>
            <p:nvPr/>
          </p:nvSpPr>
          <p:spPr>
            <a:xfrm>
              <a:off x="6850849" y="4967382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I</a:t>
              </a:r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FD8723A-3723-F658-DE7D-83F950A4A992}"/>
                </a:ext>
              </a:extLst>
            </p:cNvPr>
            <p:cNvSpPr/>
            <p:nvPr/>
          </p:nvSpPr>
          <p:spPr>
            <a:xfrm>
              <a:off x="8337747" y="4291706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K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1B72A134-D5E1-14FD-283A-F192EC25B383}"/>
                </a:ext>
              </a:extLst>
            </p:cNvPr>
            <p:cNvSpPr/>
            <p:nvPr/>
          </p:nvSpPr>
          <p:spPr>
            <a:xfrm>
              <a:off x="8522151" y="3293989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G</a:t>
              </a: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62BCB9CE-ADD5-3528-0696-DBAF9F0AFFD5}"/>
                </a:ext>
              </a:extLst>
            </p:cNvPr>
            <p:cNvSpPr/>
            <p:nvPr/>
          </p:nvSpPr>
          <p:spPr>
            <a:xfrm>
              <a:off x="9229052" y="2945797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J</a:t>
              </a: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E25778F-BE5E-1479-BE6B-31AB420B2EE9}"/>
                </a:ext>
              </a:extLst>
            </p:cNvPr>
            <p:cNvSpPr/>
            <p:nvPr/>
          </p:nvSpPr>
          <p:spPr>
            <a:xfrm>
              <a:off x="9250022" y="3910818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L</a:t>
              </a: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AB9EB1A2-2CAC-8DF6-E63C-2C08BA250ACB}"/>
                </a:ext>
              </a:extLst>
            </p:cNvPr>
            <p:cNvSpPr/>
            <p:nvPr/>
          </p:nvSpPr>
          <p:spPr>
            <a:xfrm>
              <a:off x="8905984" y="4875839"/>
              <a:ext cx="368808" cy="356615"/>
            </a:xfrm>
            <a:prstGeom prst="ellipse">
              <a:avLst/>
            </a:prstGeom>
            <a:solidFill>
              <a:schemeClr val="tx1"/>
            </a:solidFill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Arial Black" panose="020B0A04020102020204" pitchFamily="34" charset="0"/>
                </a:rPr>
                <a:t>M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C246766-A248-51E3-C417-7EDAD62B92B1}"/>
                </a:ext>
              </a:extLst>
            </p:cNvPr>
            <p:cNvCxnSpPr>
              <a:cxnSpLocks/>
              <a:stCxn id="3" idx="5"/>
              <a:endCxn id="26" idx="1"/>
            </p:cNvCxnSpPr>
            <p:nvPr/>
          </p:nvCxnSpPr>
          <p:spPr>
            <a:xfrm>
              <a:off x="7373935" y="2384828"/>
              <a:ext cx="393032" cy="42646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17CBB2B1-ADF0-187F-1D6D-D793EF495D7B}"/>
                </a:ext>
              </a:extLst>
            </p:cNvPr>
            <p:cNvCxnSpPr>
              <a:cxnSpLocks/>
              <a:stCxn id="3" idx="4"/>
              <a:endCxn id="25" idx="0"/>
            </p:cNvCxnSpPr>
            <p:nvPr/>
          </p:nvCxnSpPr>
          <p:spPr>
            <a:xfrm>
              <a:off x="7243542" y="2437053"/>
              <a:ext cx="86442" cy="67862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4E7EFEB2-F672-B504-CDC5-4118C9AC98DC}"/>
                </a:ext>
              </a:extLst>
            </p:cNvPr>
            <p:cNvCxnSpPr>
              <a:cxnSpLocks/>
              <a:stCxn id="3" idx="3"/>
              <a:endCxn id="32" idx="0"/>
            </p:cNvCxnSpPr>
            <p:nvPr/>
          </p:nvCxnSpPr>
          <p:spPr>
            <a:xfrm flipH="1">
              <a:off x="6632501" y="2384828"/>
              <a:ext cx="480648" cy="74769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5F50FB9-2337-2E0E-3639-74FE81E66096}"/>
                </a:ext>
              </a:extLst>
            </p:cNvPr>
            <p:cNvCxnSpPr>
              <a:cxnSpLocks/>
              <a:stCxn id="32" idx="6"/>
              <a:endCxn id="25" idx="2"/>
            </p:cNvCxnSpPr>
            <p:nvPr/>
          </p:nvCxnSpPr>
          <p:spPr>
            <a:xfrm flipV="1">
              <a:off x="6816905" y="3293990"/>
              <a:ext cx="328675" cy="1684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15C2B5-5F9B-8FA8-540A-C9369087AA1E}"/>
                </a:ext>
              </a:extLst>
            </p:cNvPr>
            <p:cNvCxnSpPr>
              <a:cxnSpLocks/>
              <a:stCxn id="32" idx="4"/>
              <a:endCxn id="34" idx="1"/>
            </p:cNvCxnSpPr>
            <p:nvPr/>
          </p:nvCxnSpPr>
          <p:spPr>
            <a:xfrm>
              <a:off x="6632501" y="3489141"/>
              <a:ext cx="272359" cy="153046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16A05F3-A8E1-5856-4993-79A6450555A8}"/>
                </a:ext>
              </a:extLst>
            </p:cNvPr>
            <p:cNvCxnSpPr>
              <a:cxnSpLocks/>
              <a:stCxn id="26" idx="0"/>
              <a:endCxn id="27" idx="4"/>
            </p:cNvCxnSpPr>
            <p:nvPr/>
          </p:nvCxnSpPr>
          <p:spPr>
            <a:xfrm flipV="1">
              <a:off x="7897360" y="2431062"/>
              <a:ext cx="238149" cy="32800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F628B06-4A72-5FA2-1A98-A8897C85EF2E}"/>
                </a:ext>
              </a:extLst>
            </p:cNvPr>
            <p:cNvCxnSpPr>
              <a:cxnSpLocks/>
              <a:stCxn id="36" idx="0"/>
              <a:endCxn id="27" idx="5"/>
            </p:cNvCxnSpPr>
            <p:nvPr/>
          </p:nvCxnSpPr>
          <p:spPr>
            <a:xfrm flipH="1" flipV="1">
              <a:off x="8265902" y="2378837"/>
              <a:ext cx="440653" cy="91515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46A8FBE-1E2E-D5BB-7260-1B55A1742A5B}"/>
                </a:ext>
              </a:extLst>
            </p:cNvPr>
            <p:cNvCxnSpPr>
              <a:cxnSpLocks/>
              <a:stCxn id="27" idx="6"/>
              <a:endCxn id="37" idx="1"/>
            </p:cNvCxnSpPr>
            <p:nvPr/>
          </p:nvCxnSpPr>
          <p:spPr>
            <a:xfrm>
              <a:off x="8319913" y="2252755"/>
              <a:ext cx="963150" cy="74526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07CAEAF-D564-A1D5-32E6-CF6A7E4059BA}"/>
                </a:ext>
              </a:extLst>
            </p:cNvPr>
            <p:cNvCxnSpPr>
              <a:cxnSpLocks/>
              <a:stCxn id="26" idx="3"/>
              <a:endCxn id="25" idx="6"/>
            </p:cNvCxnSpPr>
            <p:nvPr/>
          </p:nvCxnSpPr>
          <p:spPr>
            <a:xfrm flipH="1">
              <a:off x="7514388" y="3063457"/>
              <a:ext cx="252579" cy="23053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6A8E8CE-6F5F-BBC2-C802-BF947EB39313}"/>
                </a:ext>
              </a:extLst>
            </p:cNvPr>
            <p:cNvCxnSpPr>
              <a:cxnSpLocks/>
              <a:stCxn id="28" idx="0"/>
              <a:endCxn id="26" idx="4"/>
            </p:cNvCxnSpPr>
            <p:nvPr/>
          </p:nvCxnSpPr>
          <p:spPr>
            <a:xfrm flipH="1" flipV="1">
              <a:off x="7897360" y="3115682"/>
              <a:ext cx="127261" cy="5124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3A54B7E-42EE-9231-6CD5-0AECF941B20A}"/>
                </a:ext>
              </a:extLst>
            </p:cNvPr>
            <p:cNvCxnSpPr>
              <a:cxnSpLocks/>
              <a:stCxn id="36" idx="2"/>
              <a:endCxn id="26" idx="5"/>
            </p:cNvCxnSpPr>
            <p:nvPr/>
          </p:nvCxnSpPr>
          <p:spPr>
            <a:xfrm flipH="1" flipV="1">
              <a:off x="8027753" y="3063457"/>
              <a:ext cx="494398" cy="40884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8371EDD-9B37-42E6-FCDE-2C3B4CE155FD}"/>
                </a:ext>
              </a:extLst>
            </p:cNvPr>
            <p:cNvCxnSpPr>
              <a:cxnSpLocks/>
              <a:stCxn id="33" idx="7"/>
              <a:endCxn id="28" idx="3"/>
            </p:cNvCxnSpPr>
            <p:nvPr/>
          </p:nvCxnSpPr>
          <p:spPr>
            <a:xfrm flipV="1">
              <a:off x="7742743" y="3932515"/>
              <a:ext cx="151485" cy="4168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52E8F2-3E6B-F102-9B6F-D1F0A22DC0CD}"/>
                </a:ext>
              </a:extLst>
            </p:cNvPr>
            <p:cNvCxnSpPr>
              <a:cxnSpLocks/>
              <a:stCxn id="25" idx="5"/>
              <a:endCxn id="28" idx="1"/>
            </p:cNvCxnSpPr>
            <p:nvPr/>
          </p:nvCxnSpPr>
          <p:spPr>
            <a:xfrm>
              <a:off x="7460377" y="3420072"/>
              <a:ext cx="433851" cy="26027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F5CB9037-1C7C-CBB5-2237-CCAD079C3254}"/>
                </a:ext>
              </a:extLst>
            </p:cNvPr>
            <p:cNvCxnSpPr>
              <a:cxnSpLocks/>
              <a:stCxn id="25" idx="4"/>
              <a:endCxn id="33" idx="1"/>
            </p:cNvCxnSpPr>
            <p:nvPr/>
          </p:nvCxnSpPr>
          <p:spPr>
            <a:xfrm>
              <a:off x="7329984" y="3472297"/>
              <a:ext cx="151973" cy="877043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7C0E8643-022E-7DEC-41E4-ADEE4B8088AB}"/>
                </a:ext>
              </a:extLst>
            </p:cNvPr>
            <p:cNvCxnSpPr>
              <a:cxnSpLocks/>
              <a:stCxn id="25" idx="3"/>
              <a:endCxn id="34" idx="0"/>
            </p:cNvCxnSpPr>
            <p:nvPr/>
          </p:nvCxnSpPr>
          <p:spPr>
            <a:xfrm flipH="1">
              <a:off x="7035253" y="3420072"/>
              <a:ext cx="164338" cy="154731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DCA12E43-2506-F6E3-63D1-9FB847E4BDAF}"/>
                </a:ext>
              </a:extLst>
            </p:cNvPr>
            <p:cNvCxnSpPr>
              <a:cxnSpLocks/>
              <a:stCxn id="34" idx="7"/>
              <a:endCxn id="33" idx="3"/>
            </p:cNvCxnSpPr>
            <p:nvPr/>
          </p:nvCxnSpPr>
          <p:spPr>
            <a:xfrm flipV="1">
              <a:off x="7165646" y="4601505"/>
              <a:ext cx="316311" cy="4181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517BD41D-B6BC-AE4C-AD21-8F277CB00FEC}"/>
                </a:ext>
              </a:extLst>
            </p:cNvPr>
            <p:cNvCxnSpPr>
              <a:cxnSpLocks/>
              <a:stCxn id="33" idx="6"/>
              <a:endCxn id="35" idx="2"/>
            </p:cNvCxnSpPr>
            <p:nvPr/>
          </p:nvCxnSpPr>
          <p:spPr>
            <a:xfrm flipV="1">
              <a:off x="7796754" y="4470014"/>
              <a:ext cx="540993" cy="540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37BED92-B9FB-AB95-7030-E75A8C35B2ED}"/>
                </a:ext>
              </a:extLst>
            </p:cNvPr>
            <p:cNvCxnSpPr>
              <a:cxnSpLocks/>
              <a:stCxn id="28" idx="6"/>
              <a:endCxn id="36" idx="3"/>
            </p:cNvCxnSpPr>
            <p:nvPr/>
          </p:nvCxnSpPr>
          <p:spPr>
            <a:xfrm flipV="1">
              <a:off x="8209025" y="3598379"/>
              <a:ext cx="367137" cy="20805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CDEEEE8-26CC-01B5-6044-C809B213CFF0}"/>
                </a:ext>
              </a:extLst>
            </p:cNvPr>
            <p:cNvCxnSpPr>
              <a:cxnSpLocks/>
              <a:stCxn id="28" idx="5"/>
              <a:endCxn id="35" idx="1"/>
            </p:cNvCxnSpPr>
            <p:nvPr/>
          </p:nvCxnSpPr>
          <p:spPr>
            <a:xfrm>
              <a:off x="8155014" y="3932515"/>
              <a:ext cx="236744" cy="41141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AF7EDF-D60B-C719-F175-12826D513059}"/>
                </a:ext>
              </a:extLst>
            </p:cNvPr>
            <p:cNvCxnSpPr>
              <a:cxnSpLocks/>
              <a:stCxn id="37" idx="3"/>
              <a:endCxn id="36" idx="7"/>
            </p:cNvCxnSpPr>
            <p:nvPr/>
          </p:nvCxnSpPr>
          <p:spPr>
            <a:xfrm flipH="1">
              <a:off x="8836948" y="3250187"/>
              <a:ext cx="446115" cy="96027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466EDAE-B229-862C-C171-185C0463C0E5}"/>
                </a:ext>
              </a:extLst>
            </p:cNvPr>
            <p:cNvCxnSpPr>
              <a:cxnSpLocks/>
              <a:stCxn id="35" idx="0"/>
              <a:endCxn id="36" idx="4"/>
            </p:cNvCxnSpPr>
            <p:nvPr/>
          </p:nvCxnSpPr>
          <p:spPr>
            <a:xfrm flipV="1">
              <a:off x="8522151" y="3650604"/>
              <a:ext cx="184404" cy="641102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24D1866-6BFC-CD63-930C-4F634D1ED146}"/>
                </a:ext>
              </a:extLst>
            </p:cNvPr>
            <p:cNvCxnSpPr>
              <a:cxnSpLocks/>
              <a:stCxn id="38" idx="0"/>
              <a:endCxn id="37" idx="5"/>
            </p:cNvCxnSpPr>
            <p:nvPr/>
          </p:nvCxnSpPr>
          <p:spPr>
            <a:xfrm flipV="1">
              <a:off x="9434426" y="3250187"/>
              <a:ext cx="109423" cy="6606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A663ECDA-F21F-F4B3-5A7D-E520BD9212B1}"/>
                </a:ext>
              </a:extLst>
            </p:cNvPr>
            <p:cNvCxnSpPr>
              <a:cxnSpLocks/>
              <a:stCxn id="35" idx="7"/>
              <a:endCxn id="37" idx="4"/>
            </p:cNvCxnSpPr>
            <p:nvPr/>
          </p:nvCxnSpPr>
          <p:spPr>
            <a:xfrm flipV="1">
              <a:off x="8652544" y="3302412"/>
              <a:ext cx="760912" cy="1041519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79515981-5881-18C6-8127-6DF602EB02FF}"/>
                </a:ext>
              </a:extLst>
            </p:cNvPr>
            <p:cNvCxnSpPr>
              <a:cxnSpLocks/>
              <a:stCxn id="39" idx="7"/>
              <a:endCxn id="38" idx="4"/>
            </p:cNvCxnSpPr>
            <p:nvPr/>
          </p:nvCxnSpPr>
          <p:spPr>
            <a:xfrm flipV="1">
              <a:off x="9220781" y="4267433"/>
              <a:ext cx="213645" cy="6606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3DCF09A4-D470-0464-A0EA-83A9D29A0164}"/>
                </a:ext>
              </a:extLst>
            </p:cNvPr>
            <p:cNvCxnSpPr>
              <a:cxnSpLocks/>
              <a:stCxn id="35" idx="6"/>
              <a:endCxn id="38" idx="3"/>
            </p:cNvCxnSpPr>
            <p:nvPr/>
          </p:nvCxnSpPr>
          <p:spPr>
            <a:xfrm flipV="1">
              <a:off x="8706555" y="4215208"/>
              <a:ext cx="597478" cy="25480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C210562-F4B5-0DBE-B725-9B1CDC75C722}"/>
                </a:ext>
              </a:extLst>
            </p:cNvPr>
            <p:cNvCxnSpPr>
              <a:cxnSpLocks/>
              <a:stCxn id="35" idx="5"/>
              <a:endCxn id="39" idx="1"/>
            </p:cNvCxnSpPr>
            <p:nvPr/>
          </p:nvCxnSpPr>
          <p:spPr>
            <a:xfrm>
              <a:off x="8652544" y="4596096"/>
              <a:ext cx="307451" cy="331968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8737661-5911-2EFF-4C5E-A1152155D17A}"/>
                </a:ext>
              </a:extLst>
            </p:cNvPr>
            <p:cNvCxnSpPr>
              <a:cxnSpLocks/>
              <a:stCxn id="34" idx="5"/>
              <a:endCxn id="39" idx="2"/>
            </p:cNvCxnSpPr>
            <p:nvPr/>
          </p:nvCxnSpPr>
          <p:spPr>
            <a:xfrm flipV="1">
              <a:off x="7165646" y="5054147"/>
              <a:ext cx="1740338" cy="217625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93EEDF9E-1C1B-67EC-E4D1-E61BC94C2A76}"/>
                </a:ext>
              </a:extLst>
            </p:cNvPr>
            <p:cNvCxnSpPr>
              <a:cxnSpLocks/>
              <a:stCxn id="34" idx="6"/>
              <a:endCxn id="35" idx="3"/>
            </p:cNvCxnSpPr>
            <p:nvPr/>
          </p:nvCxnSpPr>
          <p:spPr>
            <a:xfrm flipV="1">
              <a:off x="7219657" y="4596096"/>
              <a:ext cx="1172101" cy="54959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BB7E90-507E-0CDD-92FD-21B021F68FE7}"/>
              </a:ext>
            </a:extLst>
          </p:cNvPr>
          <p:cNvGrpSpPr/>
          <p:nvPr/>
        </p:nvGrpSpPr>
        <p:grpSpPr>
          <a:xfrm>
            <a:off x="410455" y="1654357"/>
            <a:ext cx="3876567" cy="3714750"/>
            <a:chOff x="7412146" y="1724025"/>
            <a:chExt cx="3876567" cy="3714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9C84BFF-70F1-4046-8144-6B9BC937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12146" y="1724025"/>
              <a:ext cx="3876567" cy="3714750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9C7946C-BA55-2DB5-9CA8-2DFD929CF1D8}"/>
                </a:ext>
              </a:extLst>
            </p:cNvPr>
            <p:cNvSpPr txBox="1"/>
            <p:nvPr/>
          </p:nvSpPr>
          <p:spPr>
            <a:xfrm>
              <a:off x="9525515" y="210386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42761F0-173B-505A-3212-223F285B9DBE}"/>
                </a:ext>
              </a:extLst>
            </p:cNvPr>
            <p:cNvSpPr txBox="1"/>
            <p:nvPr/>
          </p:nvSpPr>
          <p:spPr>
            <a:xfrm>
              <a:off x="7963989" y="2181497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B4E01-880D-5770-8AFA-D2DDDB8FF91B}"/>
                </a:ext>
              </a:extLst>
            </p:cNvPr>
            <p:cNvSpPr txBox="1"/>
            <p:nvPr/>
          </p:nvSpPr>
          <p:spPr>
            <a:xfrm>
              <a:off x="8867210" y="2533531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906325B-2C59-0A2F-C3A9-9DAC2756A9FB}"/>
                </a:ext>
              </a:extLst>
            </p:cNvPr>
            <p:cNvSpPr txBox="1"/>
            <p:nvPr/>
          </p:nvSpPr>
          <p:spPr>
            <a:xfrm>
              <a:off x="8139678" y="290286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BF1C752-BE94-5D94-5DF5-C4FE62F4055B}"/>
                </a:ext>
              </a:extLst>
            </p:cNvPr>
            <p:cNvSpPr txBox="1"/>
            <p:nvPr/>
          </p:nvSpPr>
          <p:spPr>
            <a:xfrm>
              <a:off x="7689668" y="3572810"/>
              <a:ext cx="3513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F25421-EE28-B463-51AC-F982F6BBF40E}"/>
                </a:ext>
              </a:extLst>
            </p:cNvPr>
            <p:cNvSpPr txBox="1"/>
            <p:nvPr/>
          </p:nvSpPr>
          <p:spPr>
            <a:xfrm>
              <a:off x="8630194" y="337955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F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C1F14C6-7166-3D4A-E089-6EB84910A36C}"/>
                </a:ext>
              </a:extLst>
            </p:cNvPr>
            <p:cNvSpPr txBox="1"/>
            <p:nvPr/>
          </p:nvSpPr>
          <p:spPr>
            <a:xfrm>
              <a:off x="9783255" y="2894273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4FAB0ED-95C2-4017-D760-BCD20957580C}"/>
                </a:ext>
              </a:extLst>
            </p:cNvPr>
            <p:cNvSpPr txBox="1"/>
            <p:nvPr/>
          </p:nvSpPr>
          <p:spPr>
            <a:xfrm>
              <a:off x="8923595" y="3994981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3A1123-DE47-50BB-1001-57432A1279FD}"/>
                </a:ext>
              </a:extLst>
            </p:cNvPr>
            <p:cNvSpPr txBox="1"/>
            <p:nvPr/>
          </p:nvSpPr>
          <p:spPr>
            <a:xfrm>
              <a:off x="9246271" y="4837144"/>
              <a:ext cx="279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C8AF31-8758-2BBB-6469-0A6CD2CDF919}"/>
                </a:ext>
              </a:extLst>
            </p:cNvPr>
            <p:cNvSpPr txBox="1"/>
            <p:nvPr/>
          </p:nvSpPr>
          <p:spPr>
            <a:xfrm>
              <a:off x="10647132" y="306164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J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649AF59-2360-4F4C-7E96-EF916A294201}"/>
                </a:ext>
              </a:extLst>
            </p:cNvPr>
            <p:cNvSpPr txBox="1"/>
            <p:nvPr/>
          </p:nvSpPr>
          <p:spPr>
            <a:xfrm>
              <a:off x="10169092" y="3994981"/>
              <a:ext cx="3642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K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0D327-73B5-B961-9696-D74CE611E0EA}"/>
                </a:ext>
              </a:extLst>
            </p:cNvPr>
            <p:cNvSpPr txBox="1"/>
            <p:nvPr/>
          </p:nvSpPr>
          <p:spPr>
            <a:xfrm>
              <a:off x="10647131" y="4179766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0A85B2-4D24-7D0A-AFAD-9A7C3C2689CC}"/>
                </a:ext>
              </a:extLst>
            </p:cNvPr>
            <p:cNvSpPr txBox="1"/>
            <p:nvPr/>
          </p:nvSpPr>
          <p:spPr>
            <a:xfrm>
              <a:off x="10147457" y="4837263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</a:p>
          </p:txBody>
        </p:sp>
      </p:grpSp>
      <p:sp>
        <p:nvSpPr>
          <p:cNvPr id="20" name="Oval 19">
            <a:extLst>
              <a:ext uri="{FF2B5EF4-FFF2-40B4-BE49-F238E27FC236}">
                <a16:creationId xmlns:a16="http://schemas.microsoft.com/office/drawing/2014/main" id="{3FA373F1-0F81-AC66-4E33-938484498781}"/>
              </a:ext>
            </a:extLst>
          </p:cNvPr>
          <p:cNvSpPr/>
          <p:nvPr/>
        </p:nvSpPr>
        <p:spPr>
          <a:xfrm>
            <a:off x="7066758" y="2053768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A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0C612F-C7A5-0E4C-C54A-80756F7A0011}"/>
              </a:ext>
            </a:extLst>
          </p:cNvPr>
          <p:cNvSpPr/>
          <p:nvPr/>
        </p:nvSpPr>
        <p:spPr>
          <a:xfrm>
            <a:off x="7153200" y="3089012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4EAA9D2-F0FD-FF8D-6FAF-CCBFFF2EAFF4}"/>
              </a:ext>
            </a:extLst>
          </p:cNvPr>
          <p:cNvSpPr/>
          <p:nvPr/>
        </p:nvSpPr>
        <p:spPr>
          <a:xfrm>
            <a:off x="7720576" y="2732397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C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F788B59-DFA3-C0EB-E579-2ACA7CC2DD1E}"/>
              </a:ext>
            </a:extLst>
          </p:cNvPr>
          <p:cNvSpPr/>
          <p:nvPr/>
        </p:nvSpPr>
        <p:spPr>
          <a:xfrm>
            <a:off x="7958725" y="2047777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B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67205A-86CC-89C5-2418-A726A1EC591A}"/>
              </a:ext>
            </a:extLst>
          </p:cNvPr>
          <p:cNvSpPr/>
          <p:nvPr/>
        </p:nvSpPr>
        <p:spPr>
          <a:xfrm>
            <a:off x="7847837" y="3601455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F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452132-F116-3D56-8EDA-CFC2932048BF}"/>
              </a:ext>
            </a:extLst>
          </p:cNvPr>
          <p:cNvCxnSpPr>
            <a:cxnSpLocks/>
            <a:stCxn id="20" idx="6"/>
            <a:endCxn id="23" idx="2"/>
          </p:cNvCxnSpPr>
          <p:nvPr/>
        </p:nvCxnSpPr>
        <p:spPr>
          <a:xfrm flipV="1">
            <a:off x="7435566" y="2226085"/>
            <a:ext cx="523159" cy="599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D3DC3499-E069-E6AA-C73B-46772D45CA1F}"/>
              </a:ext>
            </a:extLst>
          </p:cNvPr>
          <p:cNvSpPr/>
          <p:nvPr/>
        </p:nvSpPr>
        <p:spPr>
          <a:xfrm>
            <a:off x="6455717" y="3105856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6A0AFBF-0620-93F1-2760-C833A10B930C}"/>
              </a:ext>
            </a:extLst>
          </p:cNvPr>
          <p:cNvSpPr/>
          <p:nvPr/>
        </p:nvSpPr>
        <p:spPr>
          <a:xfrm>
            <a:off x="7435566" y="4270445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H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01FA122-AEAF-F7AA-8932-7F38ABBF2A91}"/>
              </a:ext>
            </a:extLst>
          </p:cNvPr>
          <p:cNvSpPr/>
          <p:nvPr/>
        </p:nvSpPr>
        <p:spPr>
          <a:xfrm>
            <a:off x="6858469" y="4940712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I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EF75FA3-3DE3-58F8-D944-3C929512C0E9}"/>
              </a:ext>
            </a:extLst>
          </p:cNvPr>
          <p:cNvSpPr/>
          <p:nvPr/>
        </p:nvSpPr>
        <p:spPr>
          <a:xfrm>
            <a:off x="8345367" y="4265036"/>
            <a:ext cx="368808" cy="356615"/>
          </a:xfrm>
          <a:prstGeom prst="ellipse">
            <a:avLst/>
          </a:prstGeom>
          <a:solidFill>
            <a:srgbClr val="00B0F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K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A302431-7A4F-B8DB-17CC-10920A4AE1AE}"/>
              </a:ext>
            </a:extLst>
          </p:cNvPr>
          <p:cNvSpPr/>
          <p:nvPr/>
        </p:nvSpPr>
        <p:spPr>
          <a:xfrm>
            <a:off x="8529771" y="3267319"/>
            <a:ext cx="368808" cy="356615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G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38FC644-B046-0554-3792-44435063C37D}"/>
              </a:ext>
            </a:extLst>
          </p:cNvPr>
          <p:cNvSpPr/>
          <p:nvPr/>
        </p:nvSpPr>
        <p:spPr>
          <a:xfrm>
            <a:off x="9236672" y="2919127"/>
            <a:ext cx="368808" cy="356615"/>
          </a:xfrm>
          <a:prstGeom prst="ellipse">
            <a:avLst/>
          </a:prstGeom>
          <a:solidFill>
            <a:srgbClr val="FF0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J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C97DF91-C47B-AFD4-BCA2-5865BF227358}"/>
              </a:ext>
            </a:extLst>
          </p:cNvPr>
          <p:cNvSpPr/>
          <p:nvPr/>
        </p:nvSpPr>
        <p:spPr>
          <a:xfrm>
            <a:off x="9257642" y="3884148"/>
            <a:ext cx="368808" cy="356615"/>
          </a:xfrm>
          <a:prstGeom prst="ellipse">
            <a:avLst/>
          </a:prstGeom>
          <a:solidFill>
            <a:srgbClr val="92D05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L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740538-9BB6-C37F-4FBE-1D7BD9FF32C9}"/>
              </a:ext>
            </a:extLst>
          </p:cNvPr>
          <p:cNvSpPr/>
          <p:nvPr/>
        </p:nvSpPr>
        <p:spPr>
          <a:xfrm>
            <a:off x="8913604" y="4849169"/>
            <a:ext cx="368808" cy="356615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Arial Black" panose="020B0A04020102020204" pitchFamily="34" charset="0"/>
              </a:rPr>
              <a:t>M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304778B-216A-1A4C-6FCA-450045DF6DA9}"/>
              </a:ext>
            </a:extLst>
          </p:cNvPr>
          <p:cNvCxnSpPr>
            <a:cxnSpLocks/>
            <a:stCxn id="20" idx="5"/>
            <a:endCxn id="22" idx="1"/>
          </p:cNvCxnSpPr>
          <p:nvPr/>
        </p:nvCxnSpPr>
        <p:spPr>
          <a:xfrm>
            <a:off x="7381555" y="2358158"/>
            <a:ext cx="393032" cy="42646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D2AF657-A520-4E38-5361-930EFB049C9B}"/>
              </a:ext>
            </a:extLst>
          </p:cNvPr>
          <p:cNvCxnSpPr>
            <a:cxnSpLocks/>
            <a:stCxn id="20" idx="4"/>
            <a:endCxn id="21" idx="0"/>
          </p:cNvCxnSpPr>
          <p:nvPr/>
        </p:nvCxnSpPr>
        <p:spPr>
          <a:xfrm>
            <a:off x="7251162" y="2410383"/>
            <a:ext cx="86442" cy="6786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A6D8601C-FF7F-5171-D69C-96C53D88D0EF}"/>
              </a:ext>
            </a:extLst>
          </p:cNvPr>
          <p:cNvCxnSpPr>
            <a:cxnSpLocks/>
            <a:stCxn id="20" idx="3"/>
            <a:endCxn id="31" idx="0"/>
          </p:cNvCxnSpPr>
          <p:nvPr/>
        </p:nvCxnSpPr>
        <p:spPr>
          <a:xfrm flipH="1">
            <a:off x="6640121" y="2358158"/>
            <a:ext cx="480648" cy="74769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68CDA41-8F9E-D9F6-E501-C1292F33F683}"/>
              </a:ext>
            </a:extLst>
          </p:cNvPr>
          <p:cNvCxnSpPr>
            <a:cxnSpLocks/>
            <a:stCxn id="31" idx="6"/>
            <a:endCxn id="21" idx="2"/>
          </p:cNvCxnSpPr>
          <p:nvPr/>
        </p:nvCxnSpPr>
        <p:spPr>
          <a:xfrm flipV="1">
            <a:off x="6824525" y="3267320"/>
            <a:ext cx="328675" cy="1684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96A3ADE-137D-7F52-1430-2B0FA68DBD9A}"/>
              </a:ext>
            </a:extLst>
          </p:cNvPr>
          <p:cNvCxnSpPr>
            <a:cxnSpLocks/>
            <a:stCxn id="31" idx="4"/>
            <a:endCxn id="52" idx="1"/>
          </p:cNvCxnSpPr>
          <p:nvPr/>
        </p:nvCxnSpPr>
        <p:spPr>
          <a:xfrm>
            <a:off x="6640121" y="3462471"/>
            <a:ext cx="272359" cy="153046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583631D4-8C58-F173-7070-F621EA042DA4}"/>
              </a:ext>
            </a:extLst>
          </p:cNvPr>
          <p:cNvCxnSpPr>
            <a:cxnSpLocks/>
            <a:stCxn id="22" idx="0"/>
            <a:endCxn id="23" idx="4"/>
          </p:cNvCxnSpPr>
          <p:nvPr/>
        </p:nvCxnSpPr>
        <p:spPr>
          <a:xfrm flipV="1">
            <a:off x="7904980" y="2404392"/>
            <a:ext cx="238149" cy="32800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DB4D622-0491-7AB1-6C9E-69907940CDFE}"/>
              </a:ext>
            </a:extLst>
          </p:cNvPr>
          <p:cNvCxnSpPr>
            <a:cxnSpLocks/>
            <a:stCxn id="54" idx="0"/>
            <a:endCxn id="23" idx="5"/>
          </p:cNvCxnSpPr>
          <p:nvPr/>
        </p:nvCxnSpPr>
        <p:spPr>
          <a:xfrm flipH="1" flipV="1">
            <a:off x="8273522" y="2352167"/>
            <a:ext cx="440653" cy="9151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E481438E-141A-0620-3661-7B6BCC46E26C}"/>
              </a:ext>
            </a:extLst>
          </p:cNvPr>
          <p:cNvCxnSpPr>
            <a:cxnSpLocks/>
            <a:stCxn id="23" idx="6"/>
            <a:endCxn id="55" idx="1"/>
          </p:cNvCxnSpPr>
          <p:nvPr/>
        </p:nvCxnSpPr>
        <p:spPr>
          <a:xfrm>
            <a:off x="8327533" y="2226085"/>
            <a:ext cx="963150" cy="74526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BADB86B2-7233-9572-6FB1-4A29FB56E901}"/>
              </a:ext>
            </a:extLst>
          </p:cNvPr>
          <p:cNvCxnSpPr>
            <a:cxnSpLocks/>
            <a:stCxn id="22" idx="3"/>
            <a:endCxn id="21" idx="6"/>
          </p:cNvCxnSpPr>
          <p:nvPr/>
        </p:nvCxnSpPr>
        <p:spPr>
          <a:xfrm flipH="1">
            <a:off x="7522008" y="3036787"/>
            <a:ext cx="252579" cy="23053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E2FA6992-E8E4-9867-296F-A16DED6C46FC}"/>
              </a:ext>
            </a:extLst>
          </p:cNvPr>
          <p:cNvCxnSpPr>
            <a:cxnSpLocks/>
            <a:stCxn id="24" idx="0"/>
            <a:endCxn id="22" idx="4"/>
          </p:cNvCxnSpPr>
          <p:nvPr/>
        </p:nvCxnSpPr>
        <p:spPr>
          <a:xfrm flipH="1" flipV="1">
            <a:off x="7904980" y="3089012"/>
            <a:ext cx="127261" cy="5124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98342BCA-3B91-404C-A93C-7B5662CFF81C}"/>
              </a:ext>
            </a:extLst>
          </p:cNvPr>
          <p:cNvCxnSpPr>
            <a:cxnSpLocks/>
            <a:stCxn id="54" idx="2"/>
            <a:endCxn id="22" idx="5"/>
          </p:cNvCxnSpPr>
          <p:nvPr/>
        </p:nvCxnSpPr>
        <p:spPr>
          <a:xfrm flipH="1" flipV="1">
            <a:off x="8035373" y="3036787"/>
            <a:ext cx="494398" cy="40884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ACFB876F-F9F6-3AB6-37B4-44A5B75D5667}"/>
              </a:ext>
            </a:extLst>
          </p:cNvPr>
          <p:cNvCxnSpPr>
            <a:cxnSpLocks/>
            <a:stCxn id="51" idx="7"/>
            <a:endCxn id="24" idx="3"/>
          </p:cNvCxnSpPr>
          <p:nvPr/>
        </p:nvCxnSpPr>
        <p:spPr>
          <a:xfrm flipV="1">
            <a:off x="7750363" y="3905845"/>
            <a:ext cx="151485" cy="4168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AE1C2DF-BFA1-96DB-EDFA-9ABA8249ED40}"/>
              </a:ext>
            </a:extLst>
          </p:cNvPr>
          <p:cNvCxnSpPr>
            <a:cxnSpLocks/>
            <a:stCxn id="21" idx="5"/>
            <a:endCxn id="24" idx="1"/>
          </p:cNvCxnSpPr>
          <p:nvPr/>
        </p:nvCxnSpPr>
        <p:spPr>
          <a:xfrm>
            <a:off x="7467997" y="3393402"/>
            <a:ext cx="433851" cy="26027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F0A3EE5-0150-08F4-CF98-4BE442E0818C}"/>
              </a:ext>
            </a:extLst>
          </p:cNvPr>
          <p:cNvCxnSpPr>
            <a:cxnSpLocks/>
            <a:stCxn id="21" idx="4"/>
            <a:endCxn id="51" idx="1"/>
          </p:cNvCxnSpPr>
          <p:nvPr/>
        </p:nvCxnSpPr>
        <p:spPr>
          <a:xfrm>
            <a:off x="7337604" y="3445627"/>
            <a:ext cx="151973" cy="877043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2781998A-AC57-DCAB-4C47-C6270B914779}"/>
              </a:ext>
            </a:extLst>
          </p:cNvPr>
          <p:cNvCxnSpPr>
            <a:cxnSpLocks/>
            <a:stCxn id="21" idx="3"/>
            <a:endCxn id="52" idx="0"/>
          </p:cNvCxnSpPr>
          <p:nvPr/>
        </p:nvCxnSpPr>
        <p:spPr>
          <a:xfrm flipH="1">
            <a:off x="7042873" y="3393402"/>
            <a:ext cx="164338" cy="154731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B366C67A-EE47-E402-5363-3858D9630B2C}"/>
              </a:ext>
            </a:extLst>
          </p:cNvPr>
          <p:cNvCxnSpPr>
            <a:cxnSpLocks/>
            <a:stCxn id="52" idx="7"/>
            <a:endCxn id="51" idx="3"/>
          </p:cNvCxnSpPr>
          <p:nvPr/>
        </p:nvCxnSpPr>
        <p:spPr>
          <a:xfrm flipV="1">
            <a:off x="7173266" y="4574835"/>
            <a:ext cx="316311" cy="418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ACD598-CD26-BD40-E3D1-966D549CD658}"/>
              </a:ext>
            </a:extLst>
          </p:cNvPr>
          <p:cNvCxnSpPr>
            <a:cxnSpLocks/>
            <a:stCxn id="51" idx="6"/>
            <a:endCxn id="53" idx="2"/>
          </p:cNvCxnSpPr>
          <p:nvPr/>
        </p:nvCxnSpPr>
        <p:spPr>
          <a:xfrm flipV="1">
            <a:off x="7804374" y="4443344"/>
            <a:ext cx="540993" cy="540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20BA8701-D179-9B98-2E63-43F41DD6CD49}"/>
              </a:ext>
            </a:extLst>
          </p:cNvPr>
          <p:cNvCxnSpPr>
            <a:cxnSpLocks/>
            <a:stCxn id="24" idx="6"/>
            <a:endCxn id="54" idx="3"/>
          </p:cNvCxnSpPr>
          <p:nvPr/>
        </p:nvCxnSpPr>
        <p:spPr>
          <a:xfrm flipV="1">
            <a:off x="8216645" y="3571709"/>
            <a:ext cx="367137" cy="20805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47DA954-97EE-2F23-652E-7A144B404B84}"/>
              </a:ext>
            </a:extLst>
          </p:cNvPr>
          <p:cNvCxnSpPr>
            <a:cxnSpLocks/>
            <a:stCxn id="24" idx="5"/>
            <a:endCxn id="53" idx="1"/>
          </p:cNvCxnSpPr>
          <p:nvPr/>
        </p:nvCxnSpPr>
        <p:spPr>
          <a:xfrm>
            <a:off x="8162634" y="3905845"/>
            <a:ext cx="236744" cy="41141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C6E49BEE-732F-68EF-EDC9-35D20E6B0609}"/>
              </a:ext>
            </a:extLst>
          </p:cNvPr>
          <p:cNvCxnSpPr>
            <a:cxnSpLocks/>
            <a:stCxn id="55" idx="3"/>
            <a:endCxn id="54" idx="7"/>
          </p:cNvCxnSpPr>
          <p:nvPr/>
        </p:nvCxnSpPr>
        <p:spPr>
          <a:xfrm flipH="1">
            <a:off x="8844568" y="3223517"/>
            <a:ext cx="446115" cy="9602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FC826A8-39C2-221E-67A5-7F0A8922C3C1}"/>
              </a:ext>
            </a:extLst>
          </p:cNvPr>
          <p:cNvCxnSpPr>
            <a:cxnSpLocks/>
            <a:stCxn id="53" idx="0"/>
            <a:endCxn id="54" idx="4"/>
          </p:cNvCxnSpPr>
          <p:nvPr/>
        </p:nvCxnSpPr>
        <p:spPr>
          <a:xfrm flipV="1">
            <a:off x="8529771" y="3623934"/>
            <a:ext cx="184404" cy="64110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3C54ED7C-B7CB-5833-F54D-D04F1CF6C925}"/>
              </a:ext>
            </a:extLst>
          </p:cNvPr>
          <p:cNvCxnSpPr>
            <a:cxnSpLocks/>
            <a:stCxn id="56" idx="0"/>
            <a:endCxn id="55" idx="5"/>
          </p:cNvCxnSpPr>
          <p:nvPr/>
        </p:nvCxnSpPr>
        <p:spPr>
          <a:xfrm flipV="1">
            <a:off x="9442046" y="3223517"/>
            <a:ext cx="109423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10B83DA-6F4A-8A45-7385-4D82DF72543D}"/>
              </a:ext>
            </a:extLst>
          </p:cNvPr>
          <p:cNvCxnSpPr>
            <a:cxnSpLocks/>
            <a:stCxn id="53" idx="7"/>
            <a:endCxn id="55" idx="4"/>
          </p:cNvCxnSpPr>
          <p:nvPr/>
        </p:nvCxnSpPr>
        <p:spPr>
          <a:xfrm flipV="1">
            <a:off x="8660164" y="3275742"/>
            <a:ext cx="760912" cy="104151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4128EA9F-DB12-A87D-21B6-6BA41E5E5537}"/>
              </a:ext>
            </a:extLst>
          </p:cNvPr>
          <p:cNvCxnSpPr>
            <a:cxnSpLocks/>
            <a:stCxn id="57" idx="7"/>
            <a:endCxn id="56" idx="4"/>
          </p:cNvCxnSpPr>
          <p:nvPr/>
        </p:nvCxnSpPr>
        <p:spPr>
          <a:xfrm flipV="1">
            <a:off x="9228401" y="4240763"/>
            <a:ext cx="213645" cy="66063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3E12F083-0E2F-40E0-AA11-D6E5859DC66C}"/>
              </a:ext>
            </a:extLst>
          </p:cNvPr>
          <p:cNvCxnSpPr>
            <a:cxnSpLocks/>
            <a:stCxn id="53" idx="6"/>
            <a:endCxn id="56" idx="3"/>
          </p:cNvCxnSpPr>
          <p:nvPr/>
        </p:nvCxnSpPr>
        <p:spPr>
          <a:xfrm flipV="1">
            <a:off x="8714175" y="4188538"/>
            <a:ext cx="597478" cy="254806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BFBCABB8-4069-793D-B730-E29A07B52EC7}"/>
              </a:ext>
            </a:extLst>
          </p:cNvPr>
          <p:cNvCxnSpPr>
            <a:cxnSpLocks/>
            <a:stCxn id="53" idx="5"/>
            <a:endCxn id="57" idx="1"/>
          </p:cNvCxnSpPr>
          <p:nvPr/>
        </p:nvCxnSpPr>
        <p:spPr>
          <a:xfrm>
            <a:off x="8660164" y="4569426"/>
            <a:ext cx="307451" cy="33196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D422AAC1-3F1A-365F-7132-46E2E4629838}"/>
              </a:ext>
            </a:extLst>
          </p:cNvPr>
          <p:cNvCxnSpPr>
            <a:cxnSpLocks/>
            <a:stCxn id="52" idx="5"/>
            <a:endCxn id="57" idx="2"/>
          </p:cNvCxnSpPr>
          <p:nvPr/>
        </p:nvCxnSpPr>
        <p:spPr>
          <a:xfrm flipV="1">
            <a:off x="7173266" y="5027477"/>
            <a:ext cx="1740338" cy="2176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05A37856-2A26-07B2-C8E0-3F3E70CB4086}"/>
              </a:ext>
            </a:extLst>
          </p:cNvPr>
          <p:cNvCxnSpPr>
            <a:cxnSpLocks/>
            <a:stCxn id="52" idx="6"/>
            <a:endCxn id="53" idx="3"/>
          </p:cNvCxnSpPr>
          <p:nvPr/>
        </p:nvCxnSpPr>
        <p:spPr>
          <a:xfrm flipV="1">
            <a:off x="7227277" y="4569426"/>
            <a:ext cx="1172101" cy="54959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2700A374-91D4-F3C6-AC66-CADDA5DBF0F0}"/>
              </a:ext>
            </a:extLst>
          </p:cNvPr>
          <p:cNvSpPr txBox="1"/>
          <p:nvPr/>
        </p:nvSpPr>
        <p:spPr>
          <a:xfrm>
            <a:off x="6549390" y="765810"/>
            <a:ext cx="53719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Let's color the nodes using the greedy algorithm,</a:t>
            </a:r>
          </a:p>
          <a:p>
            <a:r>
              <a:rPr lang="en-US" dirty="0"/>
              <a:t>in alphabetical order.</a:t>
            </a:r>
          </a:p>
        </p:txBody>
      </p:sp>
    </p:spTree>
    <p:extLst>
      <p:ext uri="{BB962C8B-B14F-4D97-AF65-F5344CB8AC3E}">
        <p14:creationId xmlns:p14="http://schemas.microsoft.com/office/powerpoint/2010/main" val="579907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31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5C1EA-A480-4C47-BA16-548866F41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Coloring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Four Color Theorem (proved in 1976), states that if 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/>
                  <a:t> is planar, then its regions can be colored using 4 or fewer colors.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current best proof requires computers to check 633 reducible configurations....not an easy proof.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33BEF01-98C4-40D8-A9B9-20BF80E756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5898545" cy="4669856"/>
              </a:xfrm>
              <a:blipFill>
                <a:blip r:embed="rId2"/>
                <a:stretch>
                  <a:fillRect l="-1138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9C84BFF-70F1-4046-8144-6B9BC9375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146" y="1724025"/>
            <a:ext cx="3876567" cy="3714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7AFF64-B655-42FD-BE7B-28D612A81733}"/>
              </a:ext>
            </a:extLst>
          </p:cNvPr>
          <p:cNvSpPr txBox="1"/>
          <p:nvPr/>
        </p:nvSpPr>
        <p:spPr>
          <a:xfrm>
            <a:off x="0" y="6620361"/>
            <a:ext cx="44069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Levin, Oscar. </a:t>
            </a:r>
            <a:r>
              <a:rPr lang="en-US" sz="900" i="1" dirty="0"/>
              <a:t>Discrete Mathematics, An Open Introduction, 3rd Edition</a:t>
            </a:r>
            <a:r>
              <a:rPr lang="en-US" sz="900" dirty="0"/>
              <a:t>. 2021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3F8F07A-E15D-4333-AADF-88A60E65B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911" y="4340794"/>
            <a:ext cx="3083000" cy="19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45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C39C0-B2D0-4ECC-900E-2EDAE7D1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of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8BDA1-A84E-4E2D-AF76-23FB132B7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Scheduling problems (example: How to fit the greatest number of classes into a given schedule)</a:t>
            </a:r>
          </a:p>
          <a:p>
            <a:r>
              <a:rPr lang="en-US" dirty="0"/>
              <a:t>Countries that share a border</a:t>
            </a:r>
          </a:p>
          <a:p>
            <a:r>
              <a:rPr lang="en-US" dirty="0"/>
              <a:t>What is the fewest number of distinct frequencies needed among 10 radio stations so there is no interference?</a:t>
            </a:r>
          </a:p>
          <a:p>
            <a:r>
              <a:rPr lang="en-US" dirty="0"/>
              <a:t>Track winners in a tournament</a:t>
            </a:r>
          </a:p>
          <a:p>
            <a:r>
              <a:rPr lang="en-US" dirty="0"/>
              <a:t>Roadmaps</a:t>
            </a:r>
          </a:p>
          <a:p>
            <a:r>
              <a:rPr lang="en-US" dirty="0"/>
              <a:t>Can a given electrical circuit be implemented on a planar circuit board?</a:t>
            </a:r>
          </a:p>
          <a:p>
            <a:r>
              <a:rPr lang="en-US" dirty="0"/>
              <a:t>Model computer networks</a:t>
            </a:r>
          </a:p>
          <a:p>
            <a:r>
              <a:rPr lang="en-US" dirty="0"/>
              <a:t>And on and on...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8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24808-8D1F-721A-793B-55021D3A7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E4C01-5466-67C2-F53E-B08E09F90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Additional exercises</a:t>
            </a:r>
          </a:p>
          <a:p>
            <a:pPr marL="0" indent="0">
              <a:buNone/>
            </a:pPr>
            <a:r>
              <a:rPr lang="en-US" dirty="0"/>
              <a:t>13.9.1</a:t>
            </a:r>
          </a:p>
        </p:txBody>
      </p:sp>
    </p:spTree>
    <p:extLst>
      <p:ext uri="{BB962C8B-B14F-4D97-AF65-F5344CB8AC3E}">
        <p14:creationId xmlns:p14="http://schemas.microsoft.com/office/powerpoint/2010/main" val="536699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186BD-4FB4-47A5-926B-4B9B82BA9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F08EB-117A-4C6D-A3E4-14C649113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Studies the conditions under which order must appear</a:t>
            </a:r>
          </a:p>
          <a:p>
            <a:r>
              <a:rPr lang="en-US" dirty="0"/>
              <a:t>Complete disorder is impossible. There is order in chaos given a large enough set.</a:t>
            </a:r>
          </a:p>
          <a:p>
            <a:endParaRPr lang="en-US" dirty="0"/>
          </a:p>
          <a:p>
            <a:r>
              <a:rPr lang="en-US" dirty="0"/>
              <a:t>In graph form: Given a large enough complete graph, if we color the edges with two colors, we are guaranteed to find a monochromatic complete sub-graph of any size.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example:</a:t>
            </a:r>
          </a:p>
          <a:p>
            <a:pPr marL="457200" lvl="1" indent="0">
              <a:buNone/>
            </a:pPr>
            <a:r>
              <a:rPr lang="en-US" dirty="0"/>
              <a:t>What is the minimum number of people in a group such that at least three of them are either acquainted or not acquainted?</a:t>
            </a:r>
          </a:p>
        </p:txBody>
      </p:sp>
    </p:spTree>
    <p:extLst>
      <p:ext uri="{BB962C8B-B14F-4D97-AF65-F5344CB8AC3E}">
        <p14:creationId xmlns:p14="http://schemas.microsoft.com/office/powerpoint/2010/main" val="69422228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52016-9266-4FD6-BE20-297945FA8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Ramsey Theory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10369-0469-456B-A3ED-D91B7CCC7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we color the edges of a graph using two different colors, can we do it without creating a monochromatic triangle?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7FE4E-7C11-4DC5-98A7-1798CE3F1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120" y="2943079"/>
            <a:ext cx="2391109" cy="20957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2A1C07-5B37-4478-A3D9-309C7816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202" y="2952605"/>
            <a:ext cx="2295845" cy="208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2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4B872D-2ADA-46C7-98F1-360EB59923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Can be used to model applications that involve matching elements of one set to elements of another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Example: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E72EED71-92FC-4F4F-A728-5BF69A01A28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05" t="25913" r="3205" b="4759"/>
          <a:stretch>
            <a:fillRect/>
          </a:stretch>
        </p:blipFill>
        <p:spPr>
          <a:xfrm>
            <a:off x="743473" y="3429000"/>
            <a:ext cx="4133327" cy="2762837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0D66C9-2313-4709-906E-52C83170CB6E}"/>
              </a:ext>
            </a:extLst>
          </p:cNvPr>
          <p:cNvSpPr txBox="1"/>
          <p:nvPr/>
        </p:nvSpPr>
        <p:spPr>
          <a:xfrm>
            <a:off x="5534025" y="334467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Customers and Products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E8DDE2-4888-48F1-9C21-C4857C580772}"/>
              </a:ext>
            </a:extLst>
          </p:cNvPr>
          <p:cNvSpPr txBox="1"/>
          <p:nvPr/>
        </p:nvSpPr>
        <p:spPr>
          <a:xfrm>
            <a:off x="5534024" y="3913472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Employees to job assignments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A6A2C0-0DDE-439B-BB06-20C937509120}"/>
              </a:ext>
            </a:extLst>
          </p:cNvPr>
          <p:cNvSpPr txBox="1"/>
          <p:nvPr/>
        </p:nvSpPr>
        <p:spPr>
          <a:xfrm>
            <a:off x="5534024" y="4512136"/>
            <a:ext cx="2268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Students to classes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C2EA0F-8989-4C37-BFBF-967EA685E080}"/>
              </a:ext>
            </a:extLst>
          </p:cNvPr>
          <p:cNvSpPr txBox="1"/>
          <p:nvPr/>
        </p:nvSpPr>
        <p:spPr>
          <a:xfrm>
            <a:off x="5534024" y="5080936"/>
            <a:ext cx="565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Marriages between men and women in a village</a:t>
            </a:r>
          </a:p>
        </p:txBody>
      </p:sp>
    </p:spTree>
    <p:extLst>
      <p:ext uri="{BB962C8B-B14F-4D97-AF65-F5344CB8AC3E}">
        <p14:creationId xmlns:p14="http://schemas.microsoft.com/office/powerpoint/2010/main" val="17213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8" grpId="0"/>
      <p:bldP spid="1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9D3F6-966A-4E41-83D9-BFBBD7C4E1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B872D-2ADA-46C7-98F1-360EB59923C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1" y="1578544"/>
                <a:ext cx="5165120" cy="4669856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:r>
                  <a:rPr lang="en-US" dirty="0"/>
                  <a:t>Assigning jobs to employees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Suppose there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employees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different jobs that need to be done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. Each employee is trained to do one or more of these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jobs. We can use a graph to help assign employees to jobs for which they are trained.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4B872D-2ADA-46C7-98F1-360EB59923C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1" y="1578544"/>
                <a:ext cx="5165120" cy="4669856"/>
              </a:xfrm>
              <a:blipFill>
                <a:blip r:embed="rId2"/>
                <a:stretch>
                  <a:fillRect l="-1299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D09668-C8DA-419C-947B-0366CB41B849}"/>
              </a:ext>
            </a:extLst>
          </p:cNvPr>
          <p:cNvSpPr txBox="1"/>
          <p:nvPr/>
        </p:nvSpPr>
        <p:spPr>
          <a:xfrm>
            <a:off x="0" y="6620361"/>
            <a:ext cx="516840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Rosen, Kenneth. </a:t>
            </a:r>
            <a:r>
              <a:rPr lang="en-US" sz="900" i="1" dirty="0"/>
              <a:t>Discrete Mathematics and Its Applications, 7th Edition</a:t>
            </a:r>
            <a:r>
              <a:rPr lang="en-US" sz="900" dirty="0"/>
              <a:t>. McGraw-Hill, 2012</a:t>
            </a:r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F156BE7B-7B7C-4396-ADAB-E0471963F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599" y="1578544"/>
            <a:ext cx="47148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9915E1-5149-490E-AE13-03966ABE0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4143375"/>
            <a:ext cx="4714875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614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E6618-7514-4CF6-BC65-140A97DE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81C21-1431-4D46-AE2C-47044FD837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Prove whether each is bipartite or not: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pPr marL="457200" lvl="1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8181C21-1431-4D46-AE2C-47044FD837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24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0757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ACBC-8A6E-4A42-9CA5-5D9937579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EE9D-0A06-4695-B557-654D1FE36F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5130" y="1578544"/>
                <a:ext cx="7384173" cy="466985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/>
                  <a:t>Simple Graph definition: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 nonempty set of vertices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(the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edges)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is a set of two-element sets (i.e., unordered pairs) of elements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dirty="0"/>
                  <a:t>Example: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d>
                              <m:dPr>
                                <m:begChr m:val="{"/>
                                <m:endChr m:val="}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A graph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an ordered pair consisting of a nonempty set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Vertices (Nodes)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a set of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Edges (Links)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FF1EE9D-0A06-4695-B557-654D1FE36F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5130" y="1578544"/>
                <a:ext cx="7384173" cy="4669856"/>
              </a:xfrm>
              <a:blipFill>
                <a:blip r:embed="rId2"/>
                <a:stretch>
                  <a:fillRect l="-908" t="-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A77D4536-57D4-4687-9AD9-D7C193C07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9303" y="4095561"/>
            <a:ext cx="1824237" cy="17327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A0B168-FB29-4101-A363-12C69D448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0834" y="4095562"/>
            <a:ext cx="1693892" cy="1732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A11515-9BFA-4739-B20C-74F148E95640}"/>
              </a:ext>
            </a:extLst>
          </p:cNvPr>
          <p:cNvSpPr txBox="1"/>
          <p:nvPr/>
        </p:nvSpPr>
        <p:spPr>
          <a:xfrm>
            <a:off x="7929153" y="3056728"/>
            <a:ext cx="3848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can be helpful to draw it, but this is not necessary to be considered a graph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0EC554-D912-4951-A638-9BDFF22DC18C}"/>
              </a:ext>
            </a:extLst>
          </p:cNvPr>
          <p:cNvSpPr txBox="1"/>
          <p:nvPr/>
        </p:nvSpPr>
        <p:spPr>
          <a:xfrm>
            <a:off x="7929153" y="6023336"/>
            <a:ext cx="3815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These both represent the same graph</a:t>
            </a:r>
          </a:p>
        </p:txBody>
      </p:sp>
    </p:spTree>
    <p:extLst>
      <p:ext uri="{BB962C8B-B14F-4D97-AF65-F5344CB8AC3E}">
        <p14:creationId xmlns:p14="http://schemas.microsoft.com/office/powerpoint/2010/main" val="65781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2DC68-60FD-479E-9834-A61EAD0A6B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B3B8-D0B8-4CDD-A2C8-D4EE9BB67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Simple Graphs:</a:t>
            </a:r>
          </a:p>
          <a:p>
            <a:r>
              <a:rPr lang="en-US" dirty="0"/>
              <a:t>No self-loops. Only one edge between any two vertices.</a:t>
            </a:r>
          </a:p>
          <a:p>
            <a:r>
              <a:rPr lang="en-US" dirty="0"/>
              <a:t>Model symmetric relations</a:t>
            </a:r>
          </a:p>
          <a:p>
            <a:r>
              <a:rPr lang="en-US" dirty="0"/>
              <a:t>Edges are undirected (i.e., edges represent a symmetric relation)</a:t>
            </a:r>
          </a:p>
          <a:p>
            <a:r>
              <a:rPr lang="en-US" dirty="0"/>
              <a:t>Any pair of objects can be related or not related</a:t>
            </a:r>
          </a:p>
          <a:p>
            <a:r>
              <a:rPr lang="en-US" dirty="0"/>
              <a:t>We can use a simple graph to model anything with symmetric relations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Examples:</a:t>
            </a:r>
          </a:p>
          <a:p>
            <a:pPr marL="400050" lvl="1" indent="0">
              <a:buNone/>
            </a:pPr>
            <a:r>
              <a:rPr lang="en-US" dirty="0"/>
              <a:t>Countries that share a border or do not share a border</a:t>
            </a:r>
          </a:p>
          <a:p>
            <a:pPr marL="400050" lvl="1" indent="0">
              <a:buNone/>
            </a:pPr>
            <a:r>
              <a:rPr lang="en-US" dirty="0"/>
              <a:t>Land masses connected by a bridge</a:t>
            </a:r>
          </a:p>
          <a:p>
            <a:pPr marL="400050" lvl="1" indent="0">
              <a:buNone/>
            </a:pPr>
            <a:r>
              <a:rPr lang="en-US" dirty="0"/>
              <a:t>Cities connected by a road</a:t>
            </a:r>
          </a:p>
          <a:p>
            <a:pPr marL="400050" lvl="1" indent="0">
              <a:buNone/>
            </a:pPr>
            <a:r>
              <a:rPr lang="en-US" dirty="0"/>
              <a:t>Family relationships (marriage, sibling, cousin,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400050" lvl="1" indent="0">
              <a:buNone/>
            </a:pPr>
            <a:r>
              <a:rPr lang="en-US" dirty="0"/>
              <a:t>People that speak the same language or don't speak the same language</a:t>
            </a:r>
          </a:p>
          <a:p>
            <a:pPr marL="400050" lvl="1" indent="0">
              <a:buNone/>
            </a:pPr>
            <a:r>
              <a:rPr lang="en-US" dirty="0"/>
              <a:t>Classes that are taught at the same time or not taught at the same time</a:t>
            </a:r>
          </a:p>
          <a:p>
            <a:pPr marL="400050" lvl="1" indent="0">
              <a:buNone/>
            </a:pPr>
            <a:r>
              <a:rPr lang="en-US" dirty="0"/>
              <a:t>...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DFB0B-B9BD-41F7-88DC-99A4CA8CD1BC}"/>
                  </a:ext>
                </a:extLst>
              </p:cNvPr>
              <p:cNvSpPr/>
              <p:nvPr/>
            </p:nvSpPr>
            <p:spPr>
              <a:xfrm>
                <a:off x="8421189" y="1648213"/>
                <a:ext cx="3317965" cy="914400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b="0" dirty="0"/>
                  <a:t>Recall symmetric relations:</a:t>
                </a:r>
              </a:p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𝑎𝑅𝑏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𝑏𝑅𝑎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DFDFB0B-B9BD-41F7-88DC-99A4CA8CD1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1189" y="1648213"/>
                <a:ext cx="3317965" cy="914400"/>
              </a:xfrm>
              <a:prstGeom prst="rect">
                <a:avLst/>
              </a:prstGeom>
              <a:blipFill>
                <a:blip r:embed="rId2"/>
                <a:stretch>
                  <a:fillRect l="-1280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8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Term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Some </a:t>
            </a:r>
            <a:r>
              <a:rPr dirty="0"/>
              <a:t>Terms</a:t>
            </a:r>
          </a:p>
        </p:txBody>
      </p:sp>
      <p:sp>
        <p:nvSpPr>
          <p:cNvPr id="1588" name="Let G be a directed (possibly multi-) graph and let k be a link of G that is (or maps to) [u v].…"/>
          <p:cNvSpPr txBox="1"/>
          <p:nvPr/>
        </p:nvSpPr>
        <p:spPr>
          <a:xfrm>
            <a:off x="646111" y="1722797"/>
            <a:ext cx="6837093" cy="28963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>
            <a:spAutoFit/>
          </a:bodyPr>
          <a:lstStyle/>
          <a:p>
            <a:pPr algn="l">
              <a:defRPr sz="2900"/>
            </a:pPr>
            <a:r>
              <a:rPr sz="2039" dirty="0"/>
              <a:t>Let G be a</a:t>
            </a:r>
            <a:r>
              <a:rPr lang="en-US" sz="2039" dirty="0"/>
              <a:t>n undirected </a:t>
            </a:r>
            <a:r>
              <a:rPr sz="2039" dirty="0"/>
              <a:t>graph and let k be a</a:t>
            </a:r>
            <a:r>
              <a:rPr lang="en-US" sz="2039" dirty="0"/>
              <a:t>n edge </a:t>
            </a:r>
            <a:r>
              <a:rPr sz="2039" dirty="0"/>
              <a:t>of G that is </a:t>
            </a:r>
            <a:r>
              <a:rPr lang="en-US" sz="2039" dirty="0"/>
              <a:t>{</a:t>
            </a:r>
            <a:r>
              <a:rPr sz="2039" dirty="0"/>
              <a:t>u</a:t>
            </a:r>
            <a:r>
              <a:rPr lang="en-US" sz="2039" dirty="0"/>
              <a:t>, </a:t>
            </a:r>
            <a:r>
              <a:rPr sz="2039" dirty="0"/>
              <a:t>v</a:t>
            </a:r>
            <a:r>
              <a:rPr lang="en-US" sz="2039" dirty="0"/>
              <a:t>}</a:t>
            </a:r>
            <a:r>
              <a:rPr sz="2039" dirty="0"/>
              <a:t>.</a:t>
            </a:r>
          </a:p>
          <a:p>
            <a:pPr algn="l">
              <a:defRPr sz="2900"/>
            </a:pPr>
            <a:endParaRPr sz="2039" dirty="0"/>
          </a:p>
          <a:p>
            <a:pPr>
              <a:buSzPct val="75000"/>
              <a:defRPr sz="2900"/>
            </a:pPr>
            <a:r>
              <a:rPr lang="en-US" sz="2039" dirty="0"/>
              <a:t>u and v are </a:t>
            </a:r>
            <a:r>
              <a:rPr lang="en-US" sz="2039" b="1" dirty="0"/>
              <a:t>adjacent</a:t>
            </a:r>
          </a:p>
          <a:p>
            <a:pPr>
              <a:buSzPct val="75000"/>
              <a:defRPr sz="2900"/>
            </a:pPr>
            <a:r>
              <a:rPr lang="en-US" sz="2039" dirty="0"/>
              <a:t>u and v are </a:t>
            </a:r>
            <a:r>
              <a:rPr lang="en-US" sz="2039" b="1" dirty="0"/>
              <a:t>neighbors</a:t>
            </a:r>
          </a:p>
          <a:p>
            <a:pPr>
              <a:buSzPct val="75000"/>
              <a:defRPr sz="2900"/>
            </a:pPr>
            <a:r>
              <a:rPr lang="en-US" sz="2039" dirty="0"/>
              <a:t>u and v are </a:t>
            </a:r>
            <a:r>
              <a:rPr lang="en-US" sz="2039" b="1" dirty="0"/>
              <a:t>connected</a:t>
            </a:r>
          </a:p>
          <a:p>
            <a:pPr>
              <a:buSzPct val="75000"/>
              <a:defRPr sz="2900"/>
            </a:pPr>
            <a:r>
              <a:rPr lang="en-US" sz="2039" dirty="0"/>
              <a:t>Edge k is </a:t>
            </a:r>
            <a:r>
              <a:rPr lang="en-US" sz="2039" b="1" dirty="0"/>
              <a:t>incident</a:t>
            </a:r>
            <a:r>
              <a:rPr lang="en-US" sz="2039" dirty="0"/>
              <a:t> with nodes u and v</a:t>
            </a:r>
          </a:p>
          <a:p>
            <a:pPr>
              <a:buSzPct val="75000"/>
              <a:defRPr sz="2900"/>
            </a:pPr>
            <a:r>
              <a:rPr lang="en-US" sz="2039" dirty="0"/>
              <a:t>Edge k </a:t>
            </a:r>
            <a:r>
              <a:rPr lang="en-US" sz="2039" b="1" dirty="0"/>
              <a:t>connects</a:t>
            </a:r>
            <a:r>
              <a:rPr lang="en-US" sz="2039" dirty="0"/>
              <a:t> u and v</a:t>
            </a:r>
          </a:p>
          <a:p>
            <a:pPr>
              <a:buSzPct val="75000"/>
              <a:defRPr sz="2900"/>
            </a:pPr>
            <a:r>
              <a:rPr lang="en-US" sz="2039" dirty="0"/>
              <a:t>Nodes u and v are the </a:t>
            </a:r>
            <a:r>
              <a:rPr lang="en-US" sz="2039" b="1" dirty="0"/>
              <a:t>endpoints</a:t>
            </a:r>
            <a:r>
              <a:rPr lang="en-US" sz="2039" dirty="0"/>
              <a:t> of edge k</a:t>
            </a:r>
          </a:p>
        </p:txBody>
      </p:sp>
      <p:sp>
        <p:nvSpPr>
          <p:cNvPr id="1589" name="U"/>
          <p:cNvSpPr/>
          <p:nvPr/>
        </p:nvSpPr>
        <p:spPr>
          <a:xfrm>
            <a:off x="8656779" y="2468710"/>
            <a:ext cx="704679" cy="7022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algn="ctr"/>
            <a:r>
              <a:rPr sz="1687" b="1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1590" name="V"/>
          <p:cNvSpPr/>
          <p:nvPr/>
        </p:nvSpPr>
        <p:spPr>
          <a:xfrm>
            <a:off x="10560682" y="2468710"/>
            <a:ext cx="704679" cy="70227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blurRad="76200" dir="18900000" rotWithShape="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9" tIns="35719" rIns="35719" bIns="35719" anchor="ctr"/>
          <a:lstStyle>
            <a:lvl1pPr>
              <a:defRPr sz="2400">
                <a:effectLst>
                  <a:outerShdw blurRad="25400" dist="23998" dir="2700000" rotWithShape="0">
                    <a:srgbClr val="000000">
                      <a:alpha val="31034"/>
                    </a:srgbClr>
                  </a:outerShdw>
                </a:effectLst>
              </a:defRPr>
            </a:lvl1pPr>
          </a:lstStyle>
          <a:p>
            <a:pPr algn="ctr"/>
            <a:r>
              <a:rPr sz="1687" b="1" dirty="0">
                <a:solidFill>
                  <a:schemeClr val="bg1"/>
                </a:solidFill>
              </a:rPr>
              <a:t>V</a:t>
            </a:r>
          </a:p>
        </p:txBody>
      </p:sp>
      <p:sp>
        <p:nvSpPr>
          <p:cNvPr id="1592" name="k"/>
          <p:cNvSpPr txBox="1"/>
          <p:nvPr/>
        </p:nvSpPr>
        <p:spPr>
          <a:xfrm>
            <a:off x="9854238" y="2423793"/>
            <a:ext cx="198773" cy="375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2800"/>
            </a:lvl1pPr>
          </a:lstStyle>
          <a:p>
            <a:r>
              <a:rPr sz="1969" dirty="0"/>
              <a:t>k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0931191-7B06-4C4B-AEFB-8F74C430A176}"/>
              </a:ext>
            </a:extLst>
          </p:cNvPr>
          <p:cNvCxnSpPr>
            <a:cxnSpLocks/>
            <a:stCxn id="1589" idx="6"/>
            <a:endCxn id="1590" idx="2"/>
          </p:cNvCxnSpPr>
          <p:nvPr/>
        </p:nvCxnSpPr>
        <p:spPr>
          <a:xfrm>
            <a:off x="9361458" y="2819846"/>
            <a:ext cx="11992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13132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iscretemath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scretemath" id="{41F1BA77-F6A3-4FDD-8DBD-E0723E09B8CD}" vid="{3C301FDB-B774-48A6-B0A8-42FA5DE57E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discretemath</Template>
  <TotalTime>68696</TotalTime>
  <Words>4778</Words>
  <Application>Microsoft Office PowerPoint</Application>
  <PresentationFormat>Widescreen</PresentationFormat>
  <Paragraphs>746</Paragraphs>
  <Slides>65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Arial Black</vt:lpstr>
      <vt:lpstr>Cambria Math</vt:lpstr>
      <vt:lpstr>Century Schoolbook</vt:lpstr>
      <vt:lpstr>Wingdings 2</vt:lpstr>
      <vt:lpstr>discretemath</vt:lpstr>
      <vt:lpstr>Graphs</vt:lpstr>
      <vt:lpstr>Homework Review</vt:lpstr>
      <vt:lpstr>Trees vs Graphs</vt:lpstr>
      <vt:lpstr>Applications of Graphs</vt:lpstr>
      <vt:lpstr>Applications of Graphs</vt:lpstr>
      <vt:lpstr>Applications of Graphs</vt:lpstr>
      <vt:lpstr>PowerPoint Presentation</vt:lpstr>
      <vt:lpstr>PowerPoint Presentation</vt:lpstr>
      <vt:lpstr>Some Terms</vt:lpstr>
      <vt:lpstr>More terms</vt:lpstr>
      <vt:lpstr>Degree Sequence</vt:lpstr>
      <vt:lpstr>Subgraphs</vt:lpstr>
      <vt:lpstr>Subgraphs</vt:lpstr>
      <vt:lpstr>Subgraphs</vt:lpstr>
      <vt:lpstr>Directed Graphs (Digraphs)</vt:lpstr>
      <vt:lpstr>Multigraph</vt:lpstr>
      <vt:lpstr>Pseudograph</vt:lpstr>
      <vt:lpstr>Complete Graph</vt:lpstr>
      <vt:lpstr>Handshaking Theorem</vt:lpstr>
      <vt:lpstr>Handshaking Theorem</vt:lpstr>
      <vt:lpstr>Handshaking Theorem</vt:lpstr>
      <vt:lpstr>Handshaking Theorem</vt:lpstr>
      <vt:lpstr>PowerPoint Presentation</vt:lpstr>
      <vt:lpstr>Adjacency List</vt:lpstr>
      <vt:lpstr>Adjacency Matrix</vt:lpstr>
      <vt:lpstr>Try It</vt:lpstr>
      <vt:lpstr>PowerPoint Presentation</vt:lpstr>
      <vt:lpstr>Graph Isomorphisms</vt:lpstr>
      <vt:lpstr>Graph Isomorphisms</vt:lpstr>
      <vt:lpstr>PowerPoint Presentation</vt:lpstr>
      <vt:lpstr>Walks</vt:lpstr>
      <vt:lpstr>Circuit vs Cycle</vt:lpstr>
      <vt:lpstr>Graph Connectivity</vt:lpstr>
      <vt:lpstr>Graph Connectivity</vt:lpstr>
      <vt:lpstr>Euler Circuits</vt:lpstr>
      <vt:lpstr>Euler Circuits</vt:lpstr>
      <vt:lpstr>Euler Circuits</vt:lpstr>
      <vt:lpstr>Finding a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Finding an Euler Circuit in a graph</vt:lpstr>
      <vt:lpstr>PowerPoint Presentation</vt:lpstr>
      <vt:lpstr>Hamiltonian Cycles</vt:lpstr>
      <vt:lpstr>Hamiltonian Cycles</vt:lpstr>
      <vt:lpstr>PowerPoint Presentation</vt:lpstr>
      <vt:lpstr>Bipartite Graph</vt:lpstr>
      <vt:lpstr>Bipartite Graphs</vt:lpstr>
      <vt:lpstr>Planar Graphs</vt:lpstr>
      <vt:lpstr>Planar Graphs</vt:lpstr>
      <vt:lpstr>Coloring Graphs</vt:lpstr>
      <vt:lpstr>Coloring Graphs</vt:lpstr>
      <vt:lpstr>Coloring Graphs</vt:lpstr>
      <vt:lpstr>Coloring Graphs</vt:lpstr>
      <vt:lpstr>Coloring Graphs</vt:lpstr>
      <vt:lpstr>PowerPoint Presentation</vt:lpstr>
      <vt:lpstr>Ramsey Theory</vt:lpstr>
      <vt:lpstr>Ramsey Theory</vt:lpstr>
      <vt:lpstr>Bipartite Graphs</vt:lpstr>
      <vt:lpstr>Bipartite Graphs</vt:lpstr>
      <vt:lpstr>Bipartite Graphs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CSE 280 Discrete Mathematics</dc:title>
  <dc:creator>Br Phillips</dc:creator>
  <cp:lastModifiedBy>Nate Phillips</cp:lastModifiedBy>
  <cp:revision>2</cp:revision>
  <dcterms:created xsi:type="dcterms:W3CDTF">2021-09-14T15:40:13Z</dcterms:created>
  <dcterms:modified xsi:type="dcterms:W3CDTF">2023-10-17T21:27:44Z</dcterms:modified>
</cp:coreProperties>
</file>